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112"/>
  </p:notesMasterIdLst>
  <p:sldIdLst>
    <p:sldId id="257" r:id="rId2"/>
    <p:sldId id="2134808446" r:id="rId3"/>
    <p:sldId id="2134805101" r:id="rId4"/>
    <p:sldId id="2134805475" r:id="rId5"/>
    <p:sldId id="2134808443" r:id="rId6"/>
    <p:sldId id="2134805155" r:id="rId7"/>
    <p:sldId id="2134805393" r:id="rId8"/>
    <p:sldId id="2147482513" r:id="rId9"/>
    <p:sldId id="2147482472" r:id="rId10"/>
    <p:sldId id="2134805394" r:id="rId11"/>
    <p:sldId id="2134805395" r:id="rId12"/>
    <p:sldId id="2147482675" r:id="rId13"/>
    <p:sldId id="2147482473" r:id="rId14"/>
    <p:sldId id="2147482525" r:id="rId15"/>
    <p:sldId id="2147482526" r:id="rId16"/>
    <p:sldId id="2147482676" r:id="rId17"/>
    <p:sldId id="2147482527" r:id="rId18"/>
    <p:sldId id="2147482528" r:id="rId19"/>
    <p:sldId id="2147482677" r:id="rId20"/>
    <p:sldId id="2147482514" r:id="rId21"/>
    <p:sldId id="391" r:id="rId22"/>
    <p:sldId id="2147482534" r:id="rId23"/>
    <p:sldId id="2147482535" r:id="rId24"/>
    <p:sldId id="2147482684" r:id="rId25"/>
    <p:sldId id="2147482683" r:id="rId26"/>
    <p:sldId id="2134805161" r:id="rId27"/>
    <p:sldId id="2134805162" r:id="rId28"/>
    <p:sldId id="2147482548" r:id="rId29"/>
    <p:sldId id="2147482549" r:id="rId30"/>
    <p:sldId id="2147482523" r:id="rId31"/>
    <p:sldId id="2147482536" r:id="rId32"/>
    <p:sldId id="2147482537" r:id="rId33"/>
    <p:sldId id="2147482686" r:id="rId34"/>
    <p:sldId id="2147482687" r:id="rId35"/>
    <p:sldId id="2147482688" r:id="rId36"/>
    <p:sldId id="2147482689" r:id="rId37"/>
    <p:sldId id="2147482809" r:id="rId38"/>
    <p:sldId id="2147482810" r:id="rId39"/>
    <p:sldId id="2134808453" r:id="rId40"/>
    <p:sldId id="2134808454" r:id="rId41"/>
    <p:sldId id="2134804880" r:id="rId42"/>
    <p:sldId id="2134808472" r:id="rId43"/>
    <p:sldId id="2134808455" r:id="rId44"/>
    <p:sldId id="2147482524" r:id="rId45"/>
    <p:sldId id="2147482685" r:id="rId46"/>
    <p:sldId id="2134808457" r:id="rId47"/>
    <p:sldId id="2147482692" r:id="rId48"/>
    <p:sldId id="2147482691" r:id="rId49"/>
    <p:sldId id="2147482771" r:id="rId50"/>
    <p:sldId id="2147482457" r:id="rId51"/>
    <p:sldId id="2147482516" r:id="rId52"/>
    <p:sldId id="2147482772" r:id="rId53"/>
    <p:sldId id="2147482826" r:id="rId54"/>
    <p:sldId id="2147482847" r:id="rId55"/>
    <p:sldId id="2147482849" r:id="rId56"/>
    <p:sldId id="2147482848" r:id="rId57"/>
    <p:sldId id="2147482695" r:id="rId58"/>
    <p:sldId id="2134806499" r:id="rId59"/>
    <p:sldId id="2147482697" r:id="rId60"/>
    <p:sldId id="2147482698" r:id="rId61"/>
    <p:sldId id="2147482828" r:id="rId62"/>
    <p:sldId id="2147482827" r:id="rId63"/>
    <p:sldId id="2147482817" r:id="rId64"/>
    <p:sldId id="2147482818" r:id="rId65"/>
    <p:sldId id="2147482815" r:id="rId66"/>
    <p:sldId id="2147482877" r:id="rId67"/>
    <p:sldId id="2147482713" r:id="rId68"/>
    <p:sldId id="2147482830" r:id="rId69"/>
    <p:sldId id="2147482724" r:id="rId70"/>
    <p:sldId id="2147482515" r:id="rId71"/>
    <p:sldId id="2147482448" r:id="rId72"/>
    <p:sldId id="2147482850" r:id="rId73"/>
    <p:sldId id="2147482740" r:id="rId74"/>
    <p:sldId id="2147482861" r:id="rId75"/>
    <p:sldId id="2147482728" r:id="rId76"/>
    <p:sldId id="2147482748" r:id="rId77"/>
    <p:sldId id="2147482844" r:id="rId78"/>
    <p:sldId id="2147482842" r:id="rId79"/>
    <p:sldId id="2147482845" r:id="rId80"/>
    <p:sldId id="2147482841" r:id="rId81"/>
    <p:sldId id="2147482741" r:id="rId82"/>
    <p:sldId id="2147482862" r:id="rId83"/>
    <p:sldId id="2147482843" r:id="rId84"/>
    <p:sldId id="2147482863" r:id="rId85"/>
    <p:sldId id="2147482864" r:id="rId86"/>
    <p:sldId id="2147482866" r:id="rId87"/>
    <p:sldId id="2147482867" r:id="rId88"/>
    <p:sldId id="2147482868" r:id="rId89"/>
    <p:sldId id="2147482870" r:id="rId90"/>
    <p:sldId id="2147482871" r:id="rId91"/>
    <p:sldId id="2147482872" r:id="rId92"/>
    <p:sldId id="2147482874" r:id="rId93"/>
    <p:sldId id="2147482875" r:id="rId94"/>
    <p:sldId id="2147482876" r:id="rId95"/>
    <p:sldId id="2147482754" r:id="rId96"/>
    <p:sldId id="2147482760" r:id="rId97"/>
    <p:sldId id="2147482835" r:id="rId98"/>
    <p:sldId id="2147482836" r:id="rId99"/>
    <p:sldId id="2147482763" r:id="rId100"/>
    <p:sldId id="2147482768" r:id="rId101"/>
    <p:sldId id="2147482838" r:id="rId102"/>
    <p:sldId id="2147482840" r:id="rId103"/>
    <p:sldId id="2147482839" r:id="rId104"/>
    <p:sldId id="2147482769" r:id="rId105"/>
    <p:sldId id="2147482770" r:id="rId106"/>
    <p:sldId id="2147482581" r:id="rId107"/>
    <p:sldId id="2147482582" r:id="rId108"/>
    <p:sldId id="2147482584" r:id="rId109"/>
    <p:sldId id="701" r:id="rId110"/>
    <p:sldId id="2147482787" r:id="rId11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6585"/>
    <a:srgbClr val="E46C0A"/>
    <a:srgbClr val="FFC000"/>
    <a:srgbClr val="E1A3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93" autoAdjust="0"/>
    <p:restoredTop sz="94660"/>
  </p:normalViewPr>
  <p:slideViewPr>
    <p:cSldViewPr snapToGrid="0">
      <p:cViewPr varScale="1">
        <p:scale>
          <a:sx n="74" d="100"/>
          <a:sy n="74" d="100"/>
        </p:scale>
        <p:origin x="137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AB31B-5F54-4E77-A067-00ED620B6156}" type="datetimeFigureOut">
              <a:rPr lang="fr-FR" smtClean="0"/>
              <a:t>30/09/2025</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0E551-4CE4-4B2C-A013-BDF9E724DCBF}" type="slidenum">
              <a:rPr lang="fr-FR" smtClean="0"/>
              <a:t>‹N°›</a:t>
            </a:fld>
            <a:endParaRPr lang="fr-FR"/>
          </a:p>
        </p:txBody>
      </p:sp>
    </p:spTree>
    <p:extLst>
      <p:ext uri="{BB962C8B-B14F-4D97-AF65-F5344CB8AC3E}">
        <p14:creationId xmlns:p14="http://schemas.microsoft.com/office/powerpoint/2010/main" val="998705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0AE87F-B08A-4342-80EC-80A3A2B8D41A}" type="slidenum">
              <a:rPr kumimoji="0" lang="fr-MA" sz="1200" b="0" i="0" u="none" strike="noStrike" kern="1200" cap="none" spc="0" normalizeH="0" baseline="0" noProof="0" smtClean="0">
                <a:ln>
                  <a:noFill/>
                </a:ln>
                <a:solidFill>
                  <a:prstClr val="black"/>
                </a:solidFill>
                <a:effectLst/>
                <a:uLnTx/>
                <a:uFillTx/>
                <a:latin typeface="Dosis"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fr-MA" sz="1200" b="0" i="0" u="none" strike="noStrike" kern="1200" cap="none" spc="0" normalizeH="0" baseline="0" noProof="0" dirty="0">
              <a:ln>
                <a:noFill/>
              </a:ln>
              <a:solidFill>
                <a:prstClr val="black"/>
              </a:solidFill>
              <a:effectLst/>
              <a:uLnTx/>
              <a:uFillTx/>
              <a:latin typeface="Dosis" pitchFamily="2" charset="0"/>
              <a:ea typeface="+mn-ea"/>
              <a:cs typeface="+mn-cs"/>
            </a:endParaRPr>
          </a:p>
        </p:txBody>
      </p:sp>
    </p:spTree>
    <p:extLst>
      <p:ext uri="{BB962C8B-B14F-4D97-AF65-F5344CB8AC3E}">
        <p14:creationId xmlns:p14="http://schemas.microsoft.com/office/powerpoint/2010/main" val="4044108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A550E551-4CE4-4B2C-A013-BDF9E724DCBF}" type="slidenum">
              <a:rPr lang="fr-FR" smtClean="0"/>
              <a:t>3</a:t>
            </a:fld>
            <a:endParaRPr lang="fr-FR"/>
          </a:p>
        </p:txBody>
      </p:sp>
    </p:spTree>
    <p:extLst>
      <p:ext uri="{BB962C8B-B14F-4D97-AF65-F5344CB8AC3E}">
        <p14:creationId xmlns:p14="http://schemas.microsoft.com/office/powerpoint/2010/main" val="1396736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3F4FB-FFC0-A356-13B7-A824A9B463F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3484D5F-CCA4-2FF3-3D10-95D42101AAB8}"/>
              </a:ext>
            </a:extLst>
          </p:cNvPr>
          <p:cNvSpPr>
            <a:spLocks noGrp="1" noRot="1" noChangeAspect="1"/>
          </p:cNvSpPr>
          <p:nvPr>
            <p:ph type="sldImg"/>
          </p:nvPr>
        </p:nvSpPr>
        <p:spPr>
          <a:xfrm>
            <a:off x="1371600" y="1143000"/>
            <a:ext cx="4114800" cy="3086100"/>
          </a:xfrm>
        </p:spPr>
      </p:sp>
      <p:sp>
        <p:nvSpPr>
          <p:cNvPr id="3" name="Espace réservé des notes 2">
            <a:extLst>
              <a:ext uri="{FF2B5EF4-FFF2-40B4-BE49-F238E27FC236}">
                <a16:creationId xmlns:a16="http://schemas.microsoft.com/office/drawing/2014/main" id="{E5938123-695C-A04C-2DA0-C9CCB2CAD4E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885E3EF-8982-C02F-985D-C9948C2536D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A2BCA-FF67-4437-99B0-0AC045A112E9}" type="slidenum">
              <a:rPr kumimoji="0" lang="fr-F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fr-F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1574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3EEB8-4185-F26D-DEDF-B26161ACEA9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9584B2E-1F22-9478-08AE-50BD4AAC55C7}"/>
              </a:ext>
            </a:extLst>
          </p:cNvPr>
          <p:cNvSpPr>
            <a:spLocks noGrp="1" noRot="1" noChangeAspect="1"/>
          </p:cNvSpPr>
          <p:nvPr>
            <p:ph type="sldImg"/>
          </p:nvPr>
        </p:nvSpPr>
        <p:spPr>
          <a:xfrm>
            <a:off x="1371600" y="1143000"/>
            <a:ext cx="4114800" cy="3086100"/>
          </a:xfrm>
        </p:spPr>
      </p:sp>
      <p:sp>
        <p:nvSpPr>
          <p:cNvPr id="3" name="Espace réservé des notes 2">
            <a:extLst>
              <a:ext uri="{FF2B5EF4-FFF2-40B4-BE49-F238E27FC236}">
                <a16:creationId xmlns:a16="http://schemas.microsoft.com/office/drawing/2014/main" id="{08098455-D606-3629-9E39-23E55B88329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10EDED3-9804-87D5-7FBC-3E1F942793BD}"/>
              </a:ext>
            </a:extLst>
          </p:cNvPr>
          <p:cNvSpPr>
            <a:spLocks noGrp="1"/>
          </p:cNvSpPr>
          <p:nvPr>
            <p:ph type="sldNum" sz="quarter" idx="5"/>
          </p:nvPr>
        </p:nvSpPr>
        <p:spPr/>
        <p:txBody>
          <a:bodyPr/>
          <a:lstStyle/>
          <a:p>
            <a:fld id="{13DA2BCA-FF67-4437-99B0-0AC045A112E9}" type="slidenum">
              <a:rPr lang="fr-FR" smtClean="0"/>
              <a:t>110</a:t>
            </a:fld>
            <a:endParaRPr lang="fr-FR"/>
          </a:p>
        </p:txBody>
      </p:sp>
    </p:spTree>
    <p:extLst>
      <p:ext uri="{BB962C8B-B14F-4D97-AF65-F5344CB8AC3E}">
        <p14:creationId xmlns:p14="http://schemas.microsoft.com/office/powerpoint/2010/main" val="2659404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420283"/>
            <a:ext cx="3886200" cy="980017"/>
          </a:xfrm>
        </p:spPr>
        <p:txBody>
          <a:bodyPr/>
          <a:lstStyle/>
          <a:p>
            <a:r>
              <a:rPr lang="en-US"/>
              <a:t>Click to edit Master title style</a:t>
            </a:r>
          </a:p>
        </p:txBody>
      </p:sp>
      <p:sp>
        <p:nvSpPr>
          <p:cNvPr id="3" name="Subtitle 2"/>
          <p:cNvSpPr>
            <a:spLocks noGrp="1"/>
          </p:cNvSpPr>
          <p:nvPr>
            <p:ph type="subTitle" idx="1"/>
          </p:nvPr>
        </p:nvSpPr>
        <p:spPr>
          <a:xfrm>
            <a:off x="685800" y="2590800"/>
            <a:ext cx="3200400" cy="1168400"/>
          </a:xfrm>
        </p:spPr>
        <p:txBody>
          <a:bodyPr/>
          <a:lstStyle>
            <a:lvl1pPr marL="0" indent="0" algn="ctr">
              <a:buNone/>
              <a:defRPr>
                <a:solidFill>
                  <a:schemeClr val="tx1">
                    <a:tint val="75000"/>
                  </a:schemeClr>
                </a:solidFill>
              </a:defRPr>
            </a:lvl1pPr>
            <a:lvl2pPr marL="228606" indent="0" algn="ctr">
              <a:buNone/>
              <a:defRPr>
                <a:solidFill>
                  <a:schemeClr val="tx1">
                    <a:tint val="75000"/>
                  </a:schemeClr>
                </a:solidFill>
              </a:defRPr>
            </a:lvl2pPr>
            <a:lvl3pPr marL="457212" indent="0" algn="ctr">
              <a:buNone/>
              <a:defRPr>
                <a:solidFill>
                  <a:schemeClr val="tx1">
                    <a:tint val="75000"/>
                  </a:schemeClr>
                </a:solidFill>
              </a:defRPr>
            </a:lvl3pPr>
            <a:lvl4pPr marL="685818" indent="0" algn="ctr">
              <a:buNone/>
              <a:defRPr>
                <a:solidFill>
                  <a:schemeClr val="tx1">
                    <a:tint val="75000"/>
                  </a:schemeClr>
                </a:solidFill>
              </a:defRPr>
            </a:lvl4pPr>
            <a:lvl5pPr marL="914423" indent="0" algn="ctr">
              <a:buNone/>
              <a:defRPr>
                <a:solidFill>
                  <a:schemeClr val="tx1">
                    <a:tint val="75000"/>
                  </a:schemeClr>
                </a:solidFill>
              </a:defRPr>
            </a:lvl5pPr>
            <a:lvl6pPr marL="1143028" indent="0" algn="ctr">
              <a:buNone/>
              <a:defRPr>
                <a:solidFill>
                  <a:schemeClr val="tx1">
                    <a:tint val="75000"/>
                  </a:schemeClr>
                </a:solidFill>
              </a:defRPr>
            </a:lvl6pPr>
            <a:lvl7pPr marL="1371634" indent="0" algn="ctr">
              <a:buNone/>
              <a:defRPr>
                <a:solidFill>
                  <a:schemeClr val="tx1">
                    <a:tint val="75000"/>
                  </a:schemeClr>
                </a:solidFill>
              </a:defRPr>
            </a:lvl7pPr>
            <a:lvl8pPr marL="1600240" indent="0" algn="ctr">
              <a:buNone/>
              <a:defRPr>
                <a:solidFill>
                  <a:schemeClr val="tx1">
                    <a:tint val="75000"/>
                  </a:schemeClr>
                </a:solidFill>
              </a:defRPr>
            </a:lvl8pPr>
            <a:lvl9pPr marL="182884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977125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714164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83097"/>
            <a:ext cx="10287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83097"/>
            <a:ext cx="30099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168763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482067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937937"/>
            <a:ext cx="3886200" cy="908050"/>
          </a:xfrm>
        </p:spPr>
        <p:txBody>
          <a:bodyPr anchor="t"/>
          <a:lstStyle>
            <a:lvl1pPr algn="l">
              <a:defRPr sz="2000" b="1" cap="all"/>
            </a:lvl1pPr>
          </a:lstStyle>
          <a:p>
            <a:r>
              <a:rPr lang="en-US"/>
              <a:t>Click to edit Master title style</a:t>
            </a:r>
          </a:p>
        </p:txBody>
      </p:sp>
      <p:sp>
        <p:nvSpPr>
          <p:cNvPr id="3" name="Text Placeholder 2"/>
          <p:cNvSpPr>
            <a:spLocks noGrp="1"/>
          </p:cNvSpPr>
          <p:nvPr>
            <p:ph type="body" idx="1"/>
          </p:nvPr>
        </p:nvSpPr>
        <p:spPr>
          <a:xfrm>
            <a:off x="361157" y="1937811"/>
            <a:ext cx="3886200" cy="1000125"/>
          </a:xfrm>
        </p:spPr>
        <p:txBody>
          <a:bodyPr anchor="b"/>
          <a:lstStyle>
            <a:lvl1pPr marL="0" indent="0">
              <a:buNone/>
              <a:defRPr sz="1000">
                <a:solidFill>
                  <a:schemeClr val="tx1">
                    <a:tint val="75000"/>
                  </a:schemeClr>
                </a:solidFill>
              </a:defRPr>
            </a:lvl1pPr>
            <a:lvl2pPr marL="228606" indent="0">
              <a:buNone/>
              <a:defRPr sz="900">
                <a:solidFill>
                  <a:schemeClr val="tx1">
                    <a:tint val="75000"/>
                  </a:schemeClr>
                </a:solidFill>
              </a:defRPr>
            </a:lvl2pPr>
            <a:lvl3pPr marL="457212" indent="0">
              <a:buNone/>
              <a:defRPr sz="800">
                <a:solidFill>
                  <a:schemeClr val="tx1">
                    <a:tint val="75000"/>
                  </a:schemeClr>
                </a:solidFill>
              </a:defRPr>
            </a:lvl3pPr>
            <a:lvl4pPr marL="685818" indent="0">
              <a:buNone/>
              <a:defRPr sz="700">
                <a:solidFill>
                  <a:schemeClr val="tx1">
                    <a:tint val="75000"/>
                  </a:schemeClr>
                </a:solidFill>
              </a:defRPr>
            </a:lvl4pPr>
            <a:lvl5pPr marL="914423" indent="0">
              <a:buNone/>
              <a:defRPr sz="700">
                <a:solidFill>
                  <a:schemeClr val="tx1">
                    <a:tint val="75000"/>
                  </a:schemeClr>
                </a:solidFill>
              </a:defRPr>
            </a:lvl5pPr>
            <a:lvl6pPr marL="1143028" indent="0">
              <a:buNone/>
              <a:defRPr sz="700">
                <a:solidFill>
                  <a:schemeClr val="tx1">
                    <a:tint val="75000"/>
                  </a:schemeClr>
                </a:solidFill>
              </a:defRPr>
            </a:lvl6pPr>
            <a:lvl7pPr marL="1371634" indent="0">
              <a:buNone/>
              <a:defRPr sz="700">
                <a:solidFill>
                  <a:schemeClr val="tx1">
                    <a:tint val="75000"/>
                  </a:schemeClr>
                </a:solidFill>
              </a:defRPr>
            </a:lvl7pPr>
            <a:lvl8pPr marL="1600240" indent="0">
              <a:buNone/>
              <a:defRPr sz="700">
                <a:solidFill>
                  <a:schemeClr val="tx1">
                    <a:tint val="75000"/>
                  </a:schemeClr>
                </a:solidFill>
              </a:defRPr>
            </a:lvl8pPr>
            <a:lvl9pPr marL="1828846" indent="0">
              <a:buNone/>
              <a:defRPr sz="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52932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066805"/>
            <a:ext cx="2019300" cy="3017309"/>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324100" y="1066805"/>
            <a:ext cx="2019300" cy="3017309"/>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135167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28602" y="1023409"/>
            <a:ext cx="2020094" cy="426508"/>
          </a:xfrm>
        </p:spPr>
        <p:txBody>
          <a:bodyPr anchor="b"/>
          <a:lstStyle>
            <a:lvl1pPr marL="0" indent="0">
              <a:buNone/>
              <a:defRPr sz="1200" b="1"/>
            </a:lvl1pPr>
            <a:lvl2pPr marL="228606" indent="0">
              <a:buNone/>
              <a:defRPr sz="1000" b="1"/>
            </a:lvl2pPr>
            <a:lvl3pPr marL="457212" indent="0">
              <a:buNone/>
              <a:defRPr sz="900" b="1"/>
            </a:lvl3pPr>
            <a:lvl4pPr marL="685818" indent="0">
              <a:buNone/>
              <a:defRPr sz="800" b="1"/>
            </a:lvl4pPr>
            <a:lvl5pPr marL="914423" indent="0">
              <a:buNone/>
              <a:defRPr sz="800" b="1"/>
            </a:lvl5pPr>
            <a:lvl6pPr marL="1143028" indent="0">
              <a:buNone/>
              <a:defRPr sz="800" b="1"/>
            </a:lvl6pPr>
            <a:lvl7pPr marL="1371634" indent="0">
              <a:buNone/>
              <a:defRPr sz="800" b="1"/>
            </a:lvl7pPr>
            <a:lvl8pPr marL="1600240" indent="0">
              <a:buNone/>
              <a:defRPr sz="800" b="1"/>
            </a:lvl8pPr>
            <a:lvl9pPr marL="1828846" indent="0">
              <a:buNone/>
              <a:defRPr sz="800" b="1"/>
            </a:lvl9pPr>
          </a:lstStyle>
          <a:p>
            <a:pPr lvl="0"/>
            <a:r>
              <a:rPr lang="en-US"/>
              <a:t>Click to edit Master text styles</a:t>
            </a:r>
          </a:p>
        </p:txBody>
      </p:sp>
      <p:sp>
        <p:nvSpPr>
          <p:cNvPr id="4" name="Content Placeholder 3"/>
          <p:cNvSpPr>
            <a:spLocks noGrp="1"/>
          </p:cNvSpPr>
          <p:nvPr>
            <p:ph sz="half" idx="2"/>
          </p:nvPr>
        </p:nvSpPr>
        <p:spPr>
          <a:xfrm>
            <a:off x="228602" y="1449917"/>
            <a:ext cx="2020094" cy="2634192"/>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322515" y="1023409"/>
            <a:ext cx="2020887" cy="426508"/>
          </a:xfrm>
        </p:spPr>
        <p:txBody>
          <a:bodyPr anchor="b"/>
          <a:lstStyle>
            <a:lvl1pPr marL="0" indent="0">
              <a:buNone/>
              <a:defRPr sz="1200" b="1"/>
            </a:lvl1pPr>
            <a:lvl2pPr marL="228606" indent="0">
              <a:buNone/>
              <a:defRPr sz="1000" b="1"/>
            </a:lvl2pPr>
            <a:lvl3pPr marL="457212" indent="0">
              <a:buNone/>
              <a:defRPr sz="900" b="1"/>
            </a:lvl3pPr>
            <a:lvl4pPr marL="685818" indent="0">
              <a:buNone/>
              <a:defRPr sz="800" b="1"/>
            </a:lvl4pPr>
            <a:lvl5pPr marL="914423" indent="0">
              <a:buNone/>
              <a:defRPr sz="800" b="1"/>
            </a:lvl5pPr>
            <a:lvl6pPr marL="1143028" indent="0">
              <a:buNone/>
              <a:defRPr sz="800" b="1"/>
            </a:lvl6pPr>
            <a:lvl7pPr marL="1371634" indent="0">
              <a:buNone/>
              <a:defRPr sz="800" b="1"/>
            </a:lvl7pPr>
            <a:lvl8pPr marL="1600240" indent="0">
              <a:buNone/>
              <a:defRPr sz="800" b="1"/>
            </a:lvl8pPr>
            <a:lvl9pPr marL="1828846" indent="0">
              <a:buNone/>
              <a:defRPr sz="800" b="1"/>
            </a:lvl9pPr>
          </a:lstStyle>
          <a:p>
            <a:pPr lvl="0"/>
            <a:r>
              <a:rPr lang="en-US"/>
              <a:t>Click to edit Master text styles</a:t>
            </a:r>
          </a:p>
        </p:txBody>
      </p:sp>
      <p:sp>
        <p:nvSpPr>
          <p:cNvPr id="6" name="Content Placeholder 5"/>
          <p:cNvSpPr>
            <a:spLocks noGrp="1"/>
          </p:cNvSpPr>
          <p:nvPr>
            <p:ph sz="quarter" idx="4"/>
          </p:nvPr>
        </p:nvSpPr>
        <p:spPr>
          <a:xfrm>
            <a:off x="2322515" y="1449917"/>
            <a:ext cx="2020887" cy="2634192"/>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464343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38259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722897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1" y="182033"/>
            <a:ext cx="1504157" cy="774700"/>
          </a:xfrm>
        </p:spPr>
        <p:txBody>
          <a:bodyPr anchor="b"/>
          <a:lstStyle>
            <a:lvl1pPr algn="l">
              <a:defRPr sz="1000" b="1"/>
            </a:lvl1pPr>
          </a:lstStyle>
          <a:p>
            <a:r>
              <a:rPr lang="en-US"/>
              <a:t>Click to edit Master title style</a:t>
            </a:r>
          </a:p>
        </p:txBody>
      </p:sp>
      <p:sp>
        <p:nvSpPr>
          <p:cNvPr id="3" name="Content Placeholder 2"/>
          <p:cNvSpPr>
            <a:spLocks noGrp="1"/>
          </p:cNvSpPr>
          <p:nvPr>
            <p:ph idx="1"/>
          </p:nvPr>
        </p:nvSpPr>
        <p:spPr>
          <a:xfrm>
            <a:off x="1787526" y="182038"/>
            <a:ext cx="2555876" cy="3902075"/>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8601" y="956738"/>
            <a:ext cx="1504157" cy="3127375"/>
          </a:xfrm>
        </p:spPr>
        <p:txBody>
          <a:bodyPr/>
          <a:lstStyle>
            <a:lvl1pPr marL="0" indent="0">
              <a:buNone/>
              <a:defRPr sz="700"/>
            </a:lvl1pPr>
            <a:lvl2pPr marL="228606" indent="0">
              <a:buNone/>
              <a:defRPr sz="600"/>
            </a:lvl2pPr>
            <a:lvl3pPr marL="457212" indent="0">
              <a:buNone/>
              <a:defRPr sz="500"/>
            </a:lvl3pPr>
            <a:lvl4pPr marL="685818" indent="0">
              <a:buNone/>
              <a:defRPr sz="450"/>
            </a:lvl4pPr>
            <a:lvl5pPr marL="914423" indent="0">
              <a:buNone/>
              <a:defRPr sz="450"/>
            </a:lvl5pPr>
            <a:lvl6pPr marL="1143028" indent="0">
              <a:buNone/>
              <a:defRPr sz="450"/>
            </a:lvl6pPr>
            <a:lvl7pPr marL="1371634" indent="0">
              <a:buNone/>
              <a:defRPr sz="450"/>
            </a:lvl7pPr>
            <a:lvl8pPr marL="1600240" indent="0">
              <a:buNone/>
              <a:defRPr sz="450"/>
            </a:lvl8pPr>
            <a:lvl9pPr marL="1828846"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1647056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3200401"/>
            <a:ext cx="2743200" cy="377825"/>
          </a:xfrm>
        </p:spPr>
        <p:txBody>
          <a:bodyPr anchor="b"/>
          <a:lstStyle>
            <a:lvl1pPr algn="l">
              <a:defRPr sz="1000" b="1"/>
            </a:lvl1pPr>
          </a:lstStyle>
          <a:p>
            <a:r>
              <a:rPr lang="en-US"/>
              <a:t>Click to edit Master title style</a:t>
            </a:r>
          </a:p>
        </p:txBody>
      </p:sp>
      <p:sp>
        <p:nvSpPr>
          <p:cNvPr id="3" name="Picture Placeholder 2"/>
          <p:cNvSpPr>
            <a:spLocks noGrp="1"/>
          </p:cNvSpPr>
          <p:nvPr>
            <p:ph type="pic" idx="1"/>
          </p:nvPr>
        </p:nvSpPr>
        <p:spPr>
          <a:xfrm>
            <a:off x="896144" y="408517"/>
            <a:ext cx="2743200" cy="2743200"/>
          </a:xfrm>
        </p:spPr>
        <p:txBody>
          <a:bodyPr/>
          <a:lstStyle>
            <a:lvl1pPr marL="0" indent="0">
              <a:buNone/>
              <a:defRPr sz="1600"/>
            </a:lvl1pPr>
            <a:lvl2pPr marL="228606" indent="0">
              <a:buNone/>
              <a:defRPr sz="1400"/>
            </a:lvl2pPr>
            <a:lvl3pPr marL="457212" indent="0">
              <a:buNone/>
              <a:defRPr sz="1200"/>
            </a:lvl3pPr>
            <a:lvl4pPr marL="685818" indent="0">
              <a:buNone/>
              <a:defRPr sz="1000"/>
            </a:lvl4pPr>
            <a:lvl5pPr marL="914423" indent="0">
              <a:buNone/>
              <a:defRPr sz="1000"/>
            </a:lvl5pPr>
            <a:lvl6pPr marL="1143028" indent="0">
              <a:buNone/>
              <a:defRPr sz="1000"/>
            </a:lvl6pPr>
            <a:lvl7pPr marL="1371634" indent="0">
              <a:buNone/>
              <a:defRPr sz="1000"/>
            </a:lvl7pPr>
            <a:lvl8pPr marL="1600240" indent="0">
              <a:buNone/>
              <a:defRPr sz="1000"/>
            </a:lvl8pPr>
            <a:lvl9pPr marL="1828846" indent="0">
              <a:buNone/>
              <a:defRPr sz="1000"/>
            </a:lvl9pPr>
          </a:lstStyle>
          <a:p>
            <a:endParaRPr lang="en-US"/>
          </a:p>
        </p:txBody>
      </p:sp>
      <p:sp>
        <p:nvSpPr>
          <p:cNvPr id="4" name="Text Placeholder 3"/>
          <p:cNvSpPr>
            <a:spLocks noGrp="1"/>
          </p:cNvSpPr>
          <p:nvPr>
            <p:ph type="body" sz="half" idx="2"/>
          </p:nvPr>
        </p:nvSpPr>
        <p:spPr>
          <a:xfrm>
            <a:off x="896144" y="3578226"/>
            <a:ext cx="2743200" cy="536575"/>
          </a:xfrm>
        </p:spPr>
        <p:txBody>
          <a:bodyPr/>
          <a:lstStyle>
            <a:lvl1pPr marL="0" indent="0">
              <a:buNone/>
              <a:defRPr sz="700"/>
            </a:lvl1pPr>
            <a:lvl2pPr marL="228606" indent="0">
              <a:buNone/>
              <a:defRPr sz="600"/>
            </a:lvl2pPr>
            <a:lvl3pPr marL="457212" indent="0">
              <a:buNone/>
              <a:defRPr sz="500"/>
            </a:lvl3pPr>
            <a:lvl4pPr marL="685818" indent="0">
              <a:buNone/>
              <a:defRPr sz="450"/>
            </a:lvl4pPr>
            <a:lvl5pPr marL="914423" indent="0">
              <a:buNone/>
              <a:defRPr sz="450"/>
            </a:lvl5pPr>
            <a:lvl6pPr marL="1143028" indent="0">
              <a:buNone/>
              <a:defRPr sz="450"/>
            </a:lvl6pPr>
            <a:lvl7pPr marL="1371634" indent="0">
              <a:buNone/>
              <a:defRPr sz="450"/>
            </a:lvl7pPr>
            <a:lvl8pPr marL="1600240" indent="0">
              <a:buNone/>
              <a:defRPr sz="450"/>
            </a:lvl8pPr>
            <a:lvl9pPr marL="1828846" indent="0">
              <a:buNone/>
              <a:defRPr sz="4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extLst>
      <p:ext uri="{BB962C8B-B14F-4D97-AF65-F5344CB8AC3E}">
        <p14:creationId xmlns:p14="http://schemas.microsoft.com/office/powerpoint/2010/main" val="2177713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83092"/>
            <a:ext cx="4114800" cy="762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28600" y="1066805"/>
            <a:ext cx="4114800" cy="301730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28600" y="4237571"/>
            <a:ext cx="1066800" cy="243417"/>
          </a:xfrm>
          <a:prstGeom prst="rect">
            <a:avLst/>
          </a:prstGeom>
        </p:spPr>
        <p:txBody>
          <a:bodyPr vert="horz" lIns="91440" tIns="45720" rIns="91440" bIns="45720" rtlCol="0" anchor="ctr"/>
          <a:lstStyle>
            <a:lvl1pPr algn="l">
              <a:defRPr sz="600">
                <a:solidFill>
                  <a:schemeClr val="tx1">
                    <a:tint val="75000"/>
                  </a:schemeClr>
                </a:solidFill>
                <a:latin typeface="Dosis" pitchFamily="2" charset="0"/>
              </a:defRPr>
            </a:lvl1pPr>
          </a:lstStyle>
          <a:p>
            <a:fld id="{1D8BD707-D9CF-40AE-B4C6-C98DA3205C09}" type="datetimeFigureOut">
              <a:rPr lang="en-US" smtClean="0"/>
              <a:pPr/>
              <a:t>9/30/2025</a:t>
            </a:fld>
            <a:endParaRPr lang="en-US" dirty="0"/>
          </a:p>
        </p:txBody>
      </p:sp>
      <p:sp>
        <p:nvSpPr>
          <p:cNvPr id="5" name="Footer Placeholder 4"/>
          <p:cNvSpPr>
            <a:spLocks noGrp="1"/>
          </p:cNvSpPr>
          <p:nvPr>
            <p:ph type="ftr" sz="quarter" idx="3"/>
          </p:nvPr>
        </p:nvSpPr>
        <p:spPr>
          <a:xfrm>
            <a:off x="1562100" y="4237571"/>
            <a:ext cx="1447800" cy="243417"/>
          </a:xfrm>
          <a:prstGeom prst="rect">
            <a:avLst/>
          </a:prstGeom>
        </p:spPr>
        <p:txBody>
          <a:bodyPr vert="horz" lIns="91440" tIns="45720" rIns="91440" bIns="45720" rtlCol="0" anchor="ctr"/>
          <a:lstStyle>
            <a:lvl1pPr algn="ctr">
              <a:defRPr sz="600">
                <a:solidFill>
                  <a:schemeClr val="tx1">
                    <a:tint val="75000"/>
                  </a:schemeClr>
                </a:solidFill>
                <a:latin typeface="Dosis" pitchFamily="2" charset="0"/>
              </a:defRPr>
            </a:lvl1pPr>
          </a:lstStyle>
          <a:p>
            <a:endParaRPr lang="en-US" dirty="0"/>
          </a:p>
        </p:txBody>
      </p:sp>
      <p:sp>
        <p:nvSpPr>
          <p:cNvPr id="6" name="Slide Number Placeholder 5"/>
          <p:cNvSpPr>
            <a:spLocks noGrp="1"/>
          </p:cNvSpPr>
          <p:nvPr>
            <p:ph type="sldNum" sz="quarter" idx="4"/>
          </p:nvPr>
        </p:nvSpPr>
        <p:spPr>
          <a:xfrm>
            <a:off x="3276600" y="4237571"/>
            <a:ext cx="1066800" cy="243417"/>
          </a:xfrm>
          <a:prstGeom prst="rect">
            <a:avLst/>
          </a:prstGeom>
        </p:spPr>
        <p:txBody>
          <a:bodyPr vert="horz" lIns="91440" tIns="45720" rIns="91440" bIns="45720" rtlCol="0" anchor="ctr"/>
          <a:lstStyle>
            <a:lvl1pPr algn="r">
              <a:defRPr sz="600">
                <a:solidFill>
                  <a:schemeClr val="tx1">
                    <a:tint val="75000"/>
                  </a:schemeClr>
                </a:solidFill>
                <a:latin typeface="Dosis" pitchFamily="2" charset="0"/>
              </a:defRPr>
            </a:lvl1pPr>
          </a:lstStyle>
          <a:p>
            <a:fld id="{B6F15528-21DE-4FAA-801E-634DDDAF4B2B}" type="slidenum">
              <a:rPr lang="en-US" smtClean="0"/>
              <a:pPr/>
              <a:t>‹N°›</a:t>
            </a:fld>
            <a:endParaRPr lang="en-US" dirty="0"/>
          </a:p>
        </p:txBody>
      </p:sp>
    </p:spTree>
    <p:extLst>
      <p:ext uri="{BB962C8B-B14F-4D97-AF65-F5344CB8AC3E}">
        <p14:creationId xmlns:p14="http://schemas.microsoft.com/office/powerpoint/2010/main" val="3034325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12" rtl="0" eaLnBrk="1" latinLnBrk="0" hangingPunct="1">
        <a:spcBef>
          <a:spcPct val="0"/>
        </a:spcBef>
        <a:buNone/>
        <a:defRPr sz="2200" kern="1200">
          <a:solidFill>
            <a:schemeClr val="tx1"/>
          </a:solidFill>
          <a:latin typeface="Dosis" pitchFamily="2" charset="0"/>
          <a:ea typeface="+mj-ea"/>
          <a:cs typeface="+mj-cs"/>
        </a:defRPr>
      </a:lvl1pPr>
    </p:titleStyle>
    <p:bodyStyle>
      <a:lvl1pPr marL="171454" indent="-171454" algn="l" defTabSz="457212" rtl="0" eaLnBrk="1" latinLnBrk="0" hangingPunct="1">
        <a:spcBef>
          <a:spcPct val="20000"/>
        </a:spcBef>
        <a:buFont typeface="Arial" pitchFamily="34" charset="0"/>
        <a:buChar char="•"/>
        <a:defRPr sz="1600" kern="1200">
          <a:solidFill>
            <a:schemeClr val="tx1"/>
          </a:solidFill>
          <a:latin typeface="Dosis" pitchFamily="2" charset="0"/>
          <a:ea typeface="+mn-ea"/>
          <a:cs typeface="+mn-cs"/>
        </a:defRPr>
      </a:lvl1pPr>
      <a:lvl2pPr marL="371485" indent="-142879" algn="l" defTabSz="457212" rtl="0" eaLnBrk="1" latinLnBrk="0" hangingPunct="1">
        <a:spcBef>
          <a:spcPct val="20000"/>
        </a:spcBef>
        <a:buFont typeface="Arial" pitchFamily="34" charset="0"/>
        <a:buChar char="–"/>
        <a:defRPr sz="1400" kern="1200">
          <a:solidFill>
            <a:schemeClr val="tx1"/>
          </a:solidFill>
          <a:latin typeface="Dosis" pitchFamily="2" charset="0"/>
          <a:ea typeface="+mn-ea"/>
          <a:cs typeface="+mn-cs"/>
        </a:defRPr>
      </a:lvl2pPr>
      <a:lvl3pPr marL="571514" indent="-114303" algn="l" defTabSz="457212" rtl="0" eaLnBrk="1" latinLnBrk="0" hangingPunct="1">
        <a:spcBef>
          <a:spcPct val="20000"/>
        </a:spcBef>
        <a:buFont typeface="Arial" pitchFamily="34" charset="0"/>
        <a:buChar char="•"/>
        <a:defRPr sz="1200" kern="1200">
          <a:solidFill>
            <a:schemeClr val="tx1"/>
          </a:solidFill>
          <a:latin typeface="Dosis" pitchFamily="2" charset="0"/>
          <a:ea typeface="+mn-ea"/>
          <a:cs typeface="+mn-cs"/>
        </a:defRPr>
      </a:lvl3pPr>
      <a:lvl4pPr marL="800120" indent="-114303" algn="l" defTabSz="457212" rtl="0" eaLnBrk="1" latinLnBrk="0" hangingPunct="1">
        <a:spcBef>
          <a:spcPct val="20000"/>
        </a:spcBef>
        <a:buFont typeface="Arial" pitchFamily="34" charset="0"/>
        <a:buChar char="–"/>
        <a:defRPr sz="1000" kern="1200">
          <a:solidFill>
            <a:schemeClr val="tx1"/>
          </a:solidFill>
          <a:latin typeface="Dosis" pitchFamily="2" charset="0"/>
          <a:ea typeface="+mn-ea"/>
          <a:cs typeface="+mn-cs"/>
        </a:defRPr>
      </a:lvl4pPr>
      <a:lvl5pPr marL="1028726" indent="-114303" algn="l" defTabSz="457212" rtl="0" eaLnBrk="1" latinLnBrk="0" hangingPunct="1">
        <a:spcBef>
          <a:spcPct val="20000"/>
        </a:spcBef>
        <a:buFont typeface="Arial" pitchFamily="34" charset="0"/>
        <a:buChar char="»"/>
        <a:defRPr sz="1000" kern="1200">
          <a:solidFill>
            <a:schemeClr val="tx1"/>
          </a:solidFill>
          <a:latin typeface="Dosis" pitchFamily="2" charset="0"/>
          <a:ea typeface="+mn-ea"/>
          <a:cs typeface="+mn-cs"/>
        </a:defRPr>
      </a:lvl5pPr>
      <a:lvl6pPr marL="1257332"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38"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43"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48" indent="-114303" algn="l" defTabSz="457212"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12" rtl="0" eaLnBrk="1" latinLnBrk="0" hangingPunct="1">
        <a:defRPr sz="900" kern="1200">
          <a:solidFill>
            <a:schemeClr val="tx1"/>
          </a:solidFill>
          <a:latin typeface="+mn-lt"/>
          <a:ea typeface="+mn-ea"/>
          <a:cs typeface="+mn-cs"/>
        </a:defRPr>
      </a:lvl1pPr>
      <a:lvl2pPr marL="228606" algn="l" defTabSz="457212" rtl="0" eaLnBrk="1" latinLnBrk="0" hangingPunct="1">
        <a:defRPr sz="900" kern="1200">
          <a:solidFill>
            <a:schemeClr val="tx1"/>
          </a:solidFill>
          <a:latin typeface="+mn-lt"/>
          <a:ea typeface="+mn-ea"/>
          <a:cs typeface="+mn-cs"/>
        </a:defRPr>
      </a:lvl2pPr>
      <a:lvl3pPr marL="457212" algn="l" defTabSz="457212" rtl="0" eaLnBrk="1" latinLnBrk="0" hangingPunct="1">
        <a:defRPr sz="900" kern="1200">
          <a:solidFill>
            <a:schemeClr val="tx1"/>
          </a:solidFill>
          <a:latin typeface="+mn-lt"/>
          <a:ea typeface="+mn-ea"/>
          <a:cs typeface="+mn-cs"/>
        </a:defRPr>
      </a:lvl3pPr>
      <a:lvl4pPr marL="685818" algn="l" defTabSz="457212" rtl="0" eaLnBrk="1" latinLnBrk="0" hangingPunct="1">
        <a:defRPr sz="900" kern="1200">
          <a:solidFill>
            <a:schemeClr val="tx1"/>
          </a:solidFill>
          <a:latin typeface="+mn-lt"/>
          <a:ea typeface="+mn-ea"/>
          <a:cs typeface="+mn-cs"/>
        </a:defRPr>
      </a:lvl4pPr>
      <a:lvl5pPr marL="914423" algn="l" defTabSz="457212" rtl="0" eaLnBrk="1" latinLnBrk="0" hangingPunct="1">
        <a:defRPr sz="900" kern="1200">
          <a:solidFill>
            <a:schemeClr val="tx1"/>
          </a:solidFill>
          <a:latin typeface="+mn-lt"/>
          <a:ea typeface="+mn-ea"/>
          <a:cs typeface="+mn-cs"/>
        </a:defRPr>
      </a:lvl5pPr>
      <a:lvl6pPr marL="1143028" algn="l" defTabSz="457212" rtl="0" eaLnBrk="1" latinLnBrk="0" hangingPunct="1">
        <a:defRPr sz="900" kern="1200">
          <a:solidFill>
            <a:schemeClr val="tx1"/>
          </a:solidFill>
          <a:latin typeface="+mn-lt"/>
          <a:ea typeface="+mn-ea"/>
          <a:cs typeface="+mn-cs"/>
        </a:defRPr>
      </a:lvl6pPr>
      <a:lvl7pPr marL="1371634" algn="l" defTabSz="457212" rtl="0" eaLnBrk="1" latinLnBrk="0" hangingPunct="1">
        <a:defRPr sz="900" kern="1200">
          <a:solidFill>
            <a:schemeClr val="tx1"/>
          </a:solidFill>
          <a:latin typeface="+mn-lt"/>
          <a:ea typeface="+mn-ea"/>
          <a:cs typeface="+mn-cs"/>
        </a:defRPr>
      </a:lvl7pPr>
      <a:lvl8pPr marL="1600240" algn="l" defTabSz="457212" rtl="0" eaLnBrk="1" latinLnBrk="0" hangingPunct="1">
        <a:defRPr sz="900" kern="1200">
          <a:solidFill>
            <a:schemeClr val="tx1"/>
          </a:solidFill>
          <a:latin typeface="+mn-lt"/>
          <a:ea typeface="+mn-ea"/>
          <a:cs typeface="+mn-cs"/>
        </a:defRPr>
      </a:lvl8pPr>
      <a:lvl9pPr marL="1828846" algn="l" defTabSz="457212"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0.xml"/><Relationship Id="rId5" Type="http://schemas.openxmlformats.org/officeDocument/2006/relationships/image" Target="../media/image30.jpeg"/><Relationship Id="rId4" Type="http://schemas.openxmlformats.org/officeDocument/2006/relationships/image" Target="../media/image26.svg"/></Relationships>
</file>

<file path=ppt/slides/_rels/slide100.xml.rels><?xml version="1.0" encoding="UTF-8" standalone="yes"?>
<Relationships xmlns="http://schemas.openxmlformats.org/package/2006/relationships"><Relationship Id="rId3" Type="http://schemas.openxmlformats.org/officeDocument/2006/relationships/tags" Target="../tags/tag371.xml"/><Relationship Id="rId2" Type="http://schemas.openxmlformats.org/officeDocument/2006/relationships/tags" Target="../tags/tag370.xml"/><Relationship Id="rId1" Type="http://schemas.openxmlformats.org/officeDocument/2006/relationships/tags" Target="../tags/tag369.xml"/><Relationship Id="rId6" Type="http://schemas.openxmlformats.org/officeDocument/2006/relationships/image" Target="../media/image60.png"/><Relationship Id="rId5" Type="http://schemas.openxmlformats.org/officeDocument/2006/relationships/slideLayout" Target="../slideLayouts/slideLayout7.xml"/><Relationship Id="rId4" Type="http://schemas.openxmlformats.org/officeDocument/2006/relationships/tags" Target="../tags/tag372.xml"/></Relationships>
</file>

<file path=ppt/slides/_rels/slide101.xml.rels><?xml version="1.0" encoding="UTF-8" standalone="yes"?>
<Relationships xmlns="http://schemas.openxmlformats.org/package/2006/relationships"><Relationship Id="rId3" Type="http://schemas.openxmlformats.org/officeDocument/2006/relationships/tags" Target="../tags/tag375.xml"/><Relationship Id="rId2" Type="http://schemas.openxmlformats.org/officeDocument/2006/relationships/tags" Target="../tags/tag374.xml"/><Relationship Id="rId1" Type="http://schemas.openxmlformats.org/officeDocument/2006/relationships/tags" Target="../tags/tag373.xml"/><Relationship Id="rId6" Type="http://schemas.openxmlformats.org/officeDocument/2006/relationships/image" Target="../media/image60.png"/><Relationship Id="rId5" Type="http://schemas.openxmlformats.org/officeDocument/2006/relationships/slideLayout" Target="../slideLayouts/slideLayout7.xml"/><Relationship Id="rId4" Type="http://schemas.openxmlformats.org/officeDocument/2006/relationships/tags" Target="../tags/tag376.xml"/></Relationships>
</file>

<file path=ppt/slides/_rels/slide102.xml.rels><?xml version="1.0" encoding="UTF-8" standalone="yes"?>
<Relationships xmlns="http://schemas.openxmlformats.org/package/2006/relationships"><Relationship Id="rId3" Type="http://schemas.openxmlformats.org/officeDocument/2006/relationships/tags" Target="../tags/tag379.xml"/><Relationship Id="rId2" Type="http://schemas.openxmlformats.org/officeDocument/2006/relationships/tags" Target="../tags/tag378.xml"/><Relationship Id="rId1" Type="http://schemas.openxmlformats.org/officeDocument/2006/relationships/tags" Target="../tags/tag377.xml"/><Relationship Id="rId6" Type="http://schemas.openxmlformats.org/officeDocument/2006/relationships/image" Target="../media/image60.png"/><Relationship Id="rId5" Type="http://schemas.openxmlformats.org/officeDocument/2006/relationships/slideLayout" Target="../slideLayouts/slideLayout7.xml"/><Relationship Id="rId4" Type="http://schemas.openxmlformats.org/officeDocument/2006/relationships/tags" Target="../tags/tag380.xml"/></Relationships>
</file>

<file path=ppt/slides/_rels/slide103.xml.rels><?xml version="1.0" encoding="UTF-8" standalone="yes"?>
<Relationships xmlns="http://schemas.openxmlformats.org/package/2006/relationships"><Relationship Id="rId3" Type="http://schemas.openxmlformats.org/officeDocument/2006/relationships/tags" Target="../tags/tag383.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image" Target="../media/image60.png"/><Relationship Id="rId5" Type="http://schemas.openxmlformats.org/officeDocument/2006/relationships/slideLayout" Target="../slideLayouts/slideLayout7.xml"/><Relationship Id="rId4" Type="http://schemas.openxmlformats.org/officeDocument/2006/relationships/tags" Target="../tags/tag384.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85.xml"/><Relationship Id="rId5" Type="http://schemas.openxmlformats.org/officeDocument/2006/relationships/image" Target="../media/image59.png"/><Relationship Id="rId4" Type="http://schemas.openxmlformats.org/officeDocument/2006/relationships/image" Target="../media/image26.svg"/></Relationships>
</file>

<file path=ppt/slides/_rels/slide10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0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0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70.svg"/><Relationship Id="rId4" Type="http://schemas.openxmlformats.org/officeDocument/2006/relationships/image" Target="../media/image66.svg"/><Relationship Id="rId9" Type="http://schemas.openxmlformats.org/officeDocument/2006/relationships/image" Target="../media/image69.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1.xml"/><Relationship Id="rId4" Type="http://schemas.openxmlformats.org/officeDocument/2006/relationships/image" Target="../media/image26.svg"/></Relationships>
</file>

<file path=ppt/slides/_rels/slide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2.xml"/><Relationship Id="rId5" Type="http://schemas.openxmlformats.org/officeDocument/2006/relationships/image" Target="../media/image28.png"/><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3.xml"/><Relationship Id="rId5" Type="http://schemas.openxmlformats.org/officeDocument/2006/relationships/image" Target="../media/image28.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4.xml"/><Relationship Id="rId4" Type="http://schemas.openxmlformats.org/officeDocument/2006/relationships/image" Target="../media/image26.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5.xml"/><Relationship Id="rId5" Type="http://schemas.openxmlformats.org/officeDocument/2006/relationships/image" Target="../media/image28.png"/><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6.xml"/><Relationship Id="rId5" Type="http://schemas.openxmlformats.org/officeDocument/2006/relationships/image" Target="../media/image28.png"/><Relationship Id="rId4" Type="http://schemas.openxmlformats.org/officeDocument/2006/relationships/image" Target="../media/image26.sv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7.xml"/><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8.xml"/><Relationship Id="rId5" Type="http://schemas.openxmlformats.org/officeDocument/2006/relationships/image" Target="../media/image28.png"/><Relationship Id="rId4" Type="http://schemas.openxmlformats.org/officeDocument/2006/relationships/image" Target="../media/image26.sv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69.xml"/><Relationship Id="rId5" Type="http://schemas.openxmlformats.org/officeDocument/2006/relationships/image" Target="../media/image28.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5.sv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png"/><Relationship Id="rId5" Type="http://schemas.openxmlformats.org/officeDocument/2006/relationships/tags" Target="../tags/tag5.xml"/><Relationship Id="rId10" Type="http://schemas.openxmlformats.org/officeDocument/2006/relationships/image" Target="../media/image3.jpeg"/><Relationship Id="rId4" Type="http://schemas.openxmlformats.org/officeDocument/2006/relationships/tags" Target="../tags/tag4.xml"/><Relationship Id="rId9"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5.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70.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0.jpeg"/><Relationship Id="rId10" Type="http://schemas.openxmlformats.org/officeDocument/2006/relationships/image" Target="../media/image36.png"/><Relationship Id="rId4" Type="http://schemas.openxmlformats.org/officeDocument/2006/relationships/image" Target="../media/image26.svg"/><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1.xml"/><Relationship Id="rId5" Type="http://schemas.openxmlformats.org/officeDocument/2006/relationships/image" Target="../media/image36.png"/><Relationship Id="rId4" Type="http://schemas.openxmlformats.org/officeDocument/2006/relationships/image" Target="../media/image26.sv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2.xml"/><Relationship Id="rId5" Type="http://schemas.openxmlformats.org/officeDocument/2006/relationships/image" Target="../media/image36.png"/><Relationship Id="rId4" Type="http://schemas.openxmlformats.org/officeDocument/2006/relationships/image" Target="../media/image26.sv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3.xml"/><Relationship Id="rId5" Type="http://schemas.openxmlformats.org/officeDocument/2006/relationships/image" Target="../media/image34.png"/><Relationship Id="rId4" Type="http://schemas.openxmlformats.org/officeDocument/2006/relationships/image" Target="../media/image26.sv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4.xml"/><Relationship Id="rId5" Type="http://schemas.openxmlformats.org/officeDocument/2006/relationships/image" Target="../media/image34.png"/><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5.xml"/><Relationship Id="rId5" Type="http://schemas.openxmlformats.org/officeDocument/2006/relationships/image" Target="../media/image32.png"/><Relationship Id="rId4" Type="http://schemas.openxmlformats.org/officeDocument/2006/relationships/image" Target="../media/image26.sv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6.xml"/><Relationship Id="rId5" Type="http://schemas.openxmlformats.org/officeDocument/2006/relationships/image" Target="../media/image32.png"/><Relationship Id="rId4" Type="http://schemas.openxmlformats.org/officeDocument/2006/relationships/image" Target="../media/image26.sv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7.xml"/><Relationship Id="rId5" Type="http://schemas.openxmlformats.org/officeDocument/2006/relationships/image" Target="../media/image33.png"/><Relationship Id="rId4" Type="http://schemas.openxmlformats.org/officeDocument/2006/relationships/image" Target="../media/image26.sv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78.xml"/><Relationship Id="rId5" Type="http://schemas.openxmlformats.org/officeDocument/2006/relationships/image" Target="../media/image33.png"/><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e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slideLayout" Target="../slideLayouts/slideLayout7.xml"/><Relationship Id="rId1" Type="http://schemas.openxmlformats.org/officeDocument/2006/relationships/tags" Target="../tags/tag79.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26.sv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0.xml"/><Relationship Id="rId5" Type="http://schemas.openxmlformats.org/officeDocument/2006/relationships/image" Target="../media/image37.png"/><Relationship Id="rId4" Type="http://schemas.openxmlformats.org/officeDocument/2006/relationships/image" Target="../media/image26.sv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1.xml"/><Relationship Id="rId5" Type="http://schemas.openxmlformats.org/officeDocument/2006/relationships/image" Target="../media/image37.png"/><Relationship Id="rId4" Type="http://schemas.openxmlformats.org/officeDocument/2006/relationships/image" Target="../media/image26.sv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2.xml"/><Relationship Id="rId5" Type="http://schemas.openxmlformats.org/officeDocument/2006/relationships/image" Target="../media/image35.png"/><Relationship Id="rId4" Type="http://schemas.openxmlformats.org/officeDocument/2006/relationships/image" Target="../media/image26.sv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3.xml"/><Relationship Id="rId5" Type="http://schemas.openxmlformats.org/officeDocument/2006/relationships/image" Target="../media/image35.png"/><Relationship Id="rId4" Type="http://schemas.openxmlformats.org/officeDocument/2006/relationships/image" Target="../media/image26.sv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4.xml"/><Relationship Id="rId5" Type="http://schemas.openxmlformats.org/officeDocument/2006/relationships/image" Target="../media/image40.png"/><Relationship Id="rId4" Type="http://schemas.openxmlformats.org/officeDocument/2006/relationships/image" Target="../media/image26.sv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5.xml"/><Relationship Id="rId5" Type="http://schemas.openxmlformats.org/officeDocument/2006/relationships/image" Target="../media/image40.png"/><Relationship Id="rId4" Type="http://schemas.openxmlformats.org/officeDocument/2006/relationships/image" Target="../media/image26.sv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6.xml"/><Relationship Id="rId5" Type="http://schemas.openxmlformats.org/officeDocument/2006/relationships/image" Target="../media/image39.png"/><Relationship Id="rId4" Type="http://schemas.openxmlformats.org/officeDocument/2006/relationships/image" Target="../media/image26.sv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7.xml"/><Relationship Id="rId5" Type="http://schemas.openxmlformats.org/officeDocument/2006/relationships/image" Target="../media/image39.png"/><Relationship Id="rId4" Type="http://schemas.openxmlformats.org/officeDocument/2006/relationships/image" Target="../media/image26.svg"/></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26" Type="http://schemas.openxmlformats.org/officeDocument/2006/relationships/image" Target="../media/image10.png"/><Relationship Id="rId3" Type="http://schemas.openxmlformats.org/officeDocument/2006/relationships/tags" Target="../tags/tag11.xml"/><Relationship Id="rId21" Type="http://schemas.openxmlformats.org/officeDocument/2006/relationships/tags" Target="../tags/tag29.xml"/><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5" Type="http://schemas.openxmlformats.org/officeDocument/2006/relationships/image" Target="../media/image6.svg"/><Relationship Id="rId2" Type="http://schemas.openxmlformats.org/officeDocument/2006/relationships/tags" Target="../tags/tag10.xml"/><Relationship Id="rId16" Type="http://schemas.openxmlformats.org/officeDocument/2006/relationships/tags" Target="../tags/tag24.xml"/><Relationship Id="rId20" Type="http://schemas.openxmlformats.org/officeDocument/2006/relationships/tags" Target="../tags/tag28.xml"/><Relationship Id="rId29" Type="http://schemas.openxmlformats.org/officeDocument/2006/relationships/image" Target="../media/image13.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tags" Target="../tags/tag19.xml"/><Relationship Id="rId24" Type="http://schemas.openxmlformats.org/officeDocument/2006/relationships/image" Target="../media/image4.png"/><Relationship Id="rId5" Type="http://schemas.openxmlformats.org/officeDocument/2006/relationships/tags" Target="../tags/tag13.xml"/><Relationship Id="rId15" Type="http://schemas.openxmlformats.org/officeDocument/2006/relationships/tags" Target="../tags/tag23.xml"/><Relationship Id="rId23" Type="http://schemas.openxmlformats.org/officeDocument/2006/relationships/image" Target="../media/image3.jpeg"/><Relationship Id="rId28" Type="http://schemas.openxmlformats.org/officeDocument/2006/relationships/image" Target="../media/image12.png"/><Relationship Id="rId10" Type="http://schemas.openxmlformats.org/officeDocument/2006/relationships/tags" Target="../tags/tag18.xml"/><Relationship Id="rId19" Type="http://schemas.openxmlformats.org/officeDocument/2006/relationships/tags" Target="../tags/tag27.xml"/><Relationship Id="rId31" Type="http://schemas.openxmlformats.org/officeDocument/2006/relationships/image" Target="../media/image15.png"/><Relationship Id="rId4" Type="http://schemas.openxmlformats.org/officeDocument/2006/relationships/tags" Target="../tags/tag12.xml"/><Relationship Id="rId9" Type="http://schemas.openxmlformats.org/officeDocument/2006/relationships/tags" Target="../tags/tag17.xml"/><Relationship Id="rId14" Type="http://schemas.openxmlformats.org/officeDocument/2006/relationships/tags" Target="../tags/tag22.xml"/><Relationship Id="rId22" Type="http://schemas.openxmlformats.org/officeDocument/2006/relationships/slideLayout" Target="../slideLayouts/slideLayout7.xml"/><Relationship Id="rId27" Type="http://schemas.openxmlformats.org/officeDocument/2006/relationships/image" Target="../media/image11.png"/><Relationship Id="rId30"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88.xml"/><Relationship Id="rId5" Type="http://schemas.openxmlformats.org/officeDocument/2006/relationships/image" Target="../media/image28.png"/><Relationship Id="rId4" Type="http://schemas.openxmlformats.org/officeDocument/2006/relationships/image" Target="../media/image26.svg"/></Relationships>
</file>

<file path=ppt/slides/_rels/slide4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image" Target="../media/image44.jpeg"/><Relationship Id="rId2" Type="http://schemas.openxmlformats.org/officeDocument/2006/relationships/slideLayout" Target="../slideLayouts/slideLayout7.xml"/><Relationship Id="rId1" Type="http://schemas.openxmlformats.org/officeDocument/2006/relationships/tags" Target="../tags/tag89.xml"/><Relationship Id="rId6" Type="http://schemas.openxmlformats.org/officeDocument/2006/relationships/image" Target="../media/image43.jpeg"/><Relationship Id="rId11" Type="http://schemas.openxmlformats.org/officeDocument/2006/relationships/image" Target="../media/image37.png"/><Relationship Id="rId5" Type="http://schemas.openxmlformats.org/officeDocument/2006/relationships/image" Target="../media/image42.jpeg"/><Relationship Id="rId10" Type="http://schemas.openxmlformats.org/officeDocument/2006/relationships/image" Target="../media/image39.png"/><Relationship Id="rId4" Type="http://schemas.openxmlformats.org/officeDocument/2006/relationships/image" Target="../media/image26.svg"/><Relationship Id="rId9" Type="http://schemas.openxmlformats.org/officeDocument/2006/relationships/image" Target="../media/image33.png"/></Relationships>
</file>

<file path=ppt/slides/_rels/slide4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png"/><Relationship Id="rId7" Type="http://schemas.openxmlformats.org/officeDocument/2006/relationships/image" Target="../media/image44.jpeg"/><Relationship Id="rId2" Type="http://schemas.openxmlformats.org/officeDocument/2006/relationships/slideLayout" Target="../slideLayouts/slideLayout7.xml"/><Relationship Id="rId1" Type="http://schemas.openxmlformats.org/officeDocument/2006/relationships/tags" Target="../tags/tag90.xml"/><Relationship Id="rId6" Type="http://schemas.openxmlformats.org/officeDocument/2006/relationships/image" Target="../media/image43.jpeg"/><Relationship Id="rId11" Type="http://schemas.openxmlformats.org/officeDocument/2006/relationships/image" Target="../media/image40.png"/><Relationship Id="rId5" Type="http://schemas.openxmlformats.org/officeDocument/2006/relationships/image" Target="../media/image42.jpeg"/><Relationship Id="rId10" Type="http://schemas.openxmlformats.org/officeDocument/2006/relationships/image" Target="../media/image35.png"/><Relationship Id="rId4" Type="http://schemas.openxmlformats.org/officeDocument/2006/relationships/image" Target="../media/image26.svg"/><Relationship Id="rId9"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3.jpeg"/><Relationship Id="rId2" Type="http://schemas.openxmlformats.org/officeDocument/2006/relationships/slideLayout" Target="../slideLayouts/slideLayout7.xml"/><Relationship Id="rId1" Type="http://schemas.openxmlformats.org/officeDocument/2006/relationships/tags" Target="../tags/tag91.xml"/><Relationship Id="rId6" Type="http://schemas.openxmlformats.org/officeDocument/2006/relationships/image" Target="../media/image42.jpeg"/><Relationship Id="rId5" Type="http://schemas.openxmlformats.org/officeDocument/2006/relationships/image" Target="../media/image46.png"/><Relationship Id="rId4" Type="http://schemas.openxmlformats.org/officeDocument/2006/relationships/image" Target="../media/image26.svg"/></Relationships>
</file>

<file path=ppt/slides/_rels/slide4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34.png"/><Relationship Id="rId12"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92.xml"/><Relationship Id="rId6" Type="http://schemas.openxmlformats.org/officeDocument/2006/relationships/image" Target="../media/image33.png"/><Relationship Id="rId11" Type="http://schemas.openxmlformats.org/officeDocument/2006/relationships/image" Target="../media/image39.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26.svg"/><Relationship Id="rId9"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34.png"/><Relationship Id="rId12"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93.xml"/><Relationship Id="rId6" Type="http://schemas.openxmlformats.org/officeDocument/2006/relationships/image" Target="../media/image33.png"/><Relationship Id="rId11" Type="http://schemas.openxmlformats.org/officeDocument/2006/relationships/image" Target="../media/image39.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26.svg"/><Relationship Id="rId9" Type="http://schemas.openxmlformats.org/officeDocument/2006/relationships/image" Target="../media/image36.png"/></Relationships>
</file>

<file path=ppt/slides/_rels/slide4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34.png"/><Relationship Id="rId2" Type="http://schemas.openxmlformats.org/officeDocument/2006/relationships/slideLayout" Target="../slideLayouts/slideLayout7.xml"/><Relationship Id="rId1" Type="http://schemas.openxmlformats.org/officeDocument/2006/relationships/tags" Target="../tags/tag94.xml"/><Relationship Id="rId6" Type="http://schemas.openxmlformats.org/officeDocument/2006/relationships/image" Target="../media/image33.png"/><Relationship Id="rId11" Type="http://schemas.openxmlformats.org/officeDocument/2006/relationships/image" Target="../media/image40.png"/><Relationship Id="rId5" Type="http://schemas.openxmlformats.org/officeDocument/2006/relationships/image" Target="../media/image48.png"/><Relationship Id="rId10" Type="http://schemas.openxmlformats.org/officeDocument/2006/relationships/image" Target="../media/image39.png"/><Relationship Id="rId4" Type="http://schemas.openxmlformats.org/officeDocument/2006/relationships/image" Target="../media/image26.svg"/><Relationship Id="rId9" Type="http://schemas.openxmlformats.org/officeDocument/2006/relationships/image" Target="../media/image36.png"/></Relationships>
</file>

<file path=ppt/slides/_rels/slide4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0.png"/><Relationship Id="rId3" Type="http://schemas.openxmlformats.org/officeDocument/2006/relationships/image" Target="../media/image25.png"/><Relationship Id="rId7" Type="http://schemas.openxmlformats.org/officeDocument/2006/relationships/image" Target="../media/image33.png"/><Relationship Id="rId12"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tags" Target="../tags/tag95.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49.png"/><Relationship Id="rId10" Type="http://schemas.openxmlformats.org/officeDocument/2006/relationships/image" Target="../media/image36.png"/><Relationship Id="rId4" Type="http://schemas.openxmlformats.org/officeDocument/2006/relationships/image" Target="../media/image26.svg"/><Relationship Id="rId9"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tags" Target="../tags/tag37.xml"/><Relationship Id="rId13" Type="http://schemas.openxmlformats.org/officeDocument/2006/relationships/tags" Target="../tags/tag42.xml"/><Relationship Id="rId18" Type="http://schemas.openxmlformats.org/officeDocument/2006/relationships/tags" Target="../tags/tag47.xml"/><Relationship Id="rId26" Type="http://schemas.openxmlformats.org/officeDocument/2006/relationships/image" Target="../media/image17.png"/><Relationship Id="rId3" Type="http://schemas.openxmlformats.org/officeDocument/2006/relationships/tags" Target="../tags/tag32.xml"/><Relationship Id="rId21" Type="http://schemas.openxmlformats.org/officeDocument/2006/relationships/slideLayout" Target="../slideLayouts/slideLayout7.xml"/><Relationship Id="rId7" Type="http://schemas.openxmlformats.org/officeDocument/2006/relationships/tags" Target="../tags/tag36.xml"/><Relationship Id="rId12" Type="http://schemas.openxmlformats.org/officeDocument/2006/relationships/tags" Target="../tags/tag41.xml"/><Relationship Id="rId17" Type="http://schemas.openxmlformats.org/officeDocument/2006/relationships/tags" Target="../tags/tag46.xml"/><Relationship Id="rId25" Type="http://schemas.openxmlformats.org/officeDocument/2006/relationships/image" Target="../media/image16.jpeg"/><Relationship Id="rId2" Type="http://schemas.openxmlformats.org/officeDocument/2006/relationships/tags" Target="../tags/tag31.xml"/><Relationship Id="rId16" Type="http://schemas.openxmlformats.org/officeDocument/2006/relationships/tags" Target="../tags/tag45.xml"/><Relationship Id="rId20" Type="http://schemas.openxmlformats.org/officeDocument/2006/relationships/tags" Target="../tags/tag49.xml"/><Relationship Id="rId29" Type="http://schemas.openxmlformats.org/officeDocument/2006/relationships/image" Target="../media/image20.png"/><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tags" Target="../tags/tag40.xml"/><Relationship Id="rId24" Type="http://schemas.openxmlformats.org/officeDocument/2006/relationships/image" Target="../media/image5.svg"/><Relationship Id="rId32" Type="http://schemas.openxmlformats.org/officeDocument/2006/relationships/image" Target="../media/image23.jpeg"/><Relationship Id="rId5" Type="http://schemas.openxmlformats.org/officeDocument/2006/relationships/tags" Target="../tags/tag34.xml"/><Relationship Id="rId15" Type="http://schemas.openxmlformats.org/officeDocument/2006/relationships/tags" Target="../tags/tag44.xml"/><Relationship Id="rId23" Type="http://schemas.openxmlformats.org/officeDocument/2006/relationships/image" Target="../media/image4.png"/><Relationship Id="rId28" Type="http://schemas.openxmlformats.org/officeDocument/2006/relationships/image" Target="../media/image19.png"/><Relationship Id="rId10" Type="http://schemas.openxmlformats.org/officeDocument/2006/relationships/tags" Target="../tags/tag39.xml"/><Relationship Id="rId19" Type="http://schemas.openxmlformats.org/officeDocument/2006/relationships/tags" Target="../tags/tag48.xml"/><Relationship Id="rId31" Type="http://schemas.openxmlformats.org/officeDocument/2006/relationships/image" Target="../media/image22.png"/><Relationship Id="rId4" Type="http://schemas.openxmlformats.org/officeDocument/2006/relationships/tags" Target="../tags/tag33.xml"/><Relationship Id="rId9" Type="http://schemas.openxmlformats.org/officeDocument/2006/relationships/tags" Target="../tags/tag38.xml"/><Relationship Id="rId14" Type="http://schemas.openxmlformats.org/officeDocument/2006/relationships/tags" Target="../tags/tag43.xml"/><Relationship Id="rId22" Type="http://schemas.openxmlformats.org/officeDocument/2006/relationships/image" Target="../media/image3.jpeg"/><Relationship Id="rId27" Type="http://schemas.openxmlformats.org/officeDocument/2006/relationships/image" Target="../media/image18.png"/><Relationship Id="rId30" Type="http://schemas.openxmlformats.org/officeDocument/2006/relationships/image" Target="../media/image21.jpeg"/></Relationships>
</file>

<file path=ppt/slides/_rels/slide50.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image" Target="../media/image50.png"/><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image" Target="../media/image26.sv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image" Target="../media/image25.png"/><Relationship Id="rId5" Type="http://schemas.openxmlformats.org/officeDocument/2006/relationships/tags" Target="../tags/tag100.xml"/><Relationship Id="rId10" Type="http://schemas.openxmlformats.org/officeDocument/2006/relationships/slideLayout" Target="../slideLayouts/slideLayout7.xml"/><Relationship Id="rId4" Type="http://schemas.openxmlformats.org/officeDocument/2006/relationships/tags" Target="../tags/tag99.xml"/><Relationship Id="rId9" Type="http://schemas.openxmlformats.org/officeDocument/2006/relationships/tags" Target="../tags/tag104.xml"/><Relationship Id="rId14" Type="http://schemas.openxmlformats.org/officeDocument/2006/relationships/image" Target="../media/image51.png"/></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06.xml"/><Relationship Id="rId1" Type="http://schemas.openxmlformats.org/officeDocument/2006/relationships/tags" Target="../tags/tag105.xml"/><Relationship Id="rId5" Type="http://schemas.openxmlformats.org/officeDocument/2006/relationships/image" Target="../media/image26.svg"/><Relationship Id="rId4" Type="http://schemas.openxmlformats.org/officeDocument/2006/relationships/image" Target="../media/image25.png"/></Relationships>
</file>

<file path=ppt/slides/_rels/slide53.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09.xml"/><Relationship Id="rId7" Type="http://schemas.openxmlformats.org/officeDocument/2006/relationships/tags" Target="../tags/tag113.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5" Type="http://schemas.openxmlformats.org/officeDocument/2006/relationships/tags" Target="../tags/tag111.xml"/><Relationship Id="rId10" Type="http://schemas.openxmlformats.org/officeDocument/2006/relationships/image" Target="../media/image26.svg"/><Relationship Id="rId4" Type="http://schemas.openxmlformats.org/officeDocument/2006/relationships/tags" Target="../tags/tag110.xml"/><Relationship Id="rId9" Type="http://schemas.openxmlformats.org/officeDocument/2006/relationships/image" Target="../media/image25.png"/></Relationships>
</file>

<file path=ppt/slides/_rels/slide54.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tags" Target="../tags/tag126.xml"/><Relationship Id="rId18" Type="http://schemas.openxmlformats.org/officeDocument/2006/relationships/image" Target="../media/image52.png"/><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tags" Target="../tags/tag125.xml"/><Relationship Id="rId17" Type="http://schemas.openxmlformats.org/officeDocument/2006/relationships/image" Target="../media/image26.svg"/><Relationship Id="rId2" Type="http://schemas.openxmlformats.org/officeDocument/2006/relationships/tags" Target="../tags/tag115.xml"/><Relationship Id="rId16" Type="http://schemas.openxmlformats.org/officeDocument/2006/relationships/image" Target="../media/image25.pn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tags" Target="../tags/tag124.xml"/><Relationship Id="rId5" Type="http://schemas.openxmlformats.org/officeDocument/2006/relationships/tags" Target="../tags/tag118.xml"/><Relationship Id="rId15" Type="http://schemas.openxmlformats.org/officeDocument/2006/relationships/slideLayout" Target="../slideLayouts/slideLayout7.xml"/><Relationship Id="rId10" Type="http://schemas.openxmlformats.org/officeDocument/2006/relationships/tags" Target="../tags/tag123.xml"/><Relationship Id="rId19" Type="http://schemas.openxmlformats.org/officeDocument/2006/relationships/image" Target="../media/image17.png"/><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tags" Target="../tags/tag127.xml"/></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30.xml"/><Relationship Id="rId7" Type="http://schemas.openxmlformats.org/officeDocument/2006/relationships/tags" Target="../tags/tag134.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5" Type="http://schemas.openxmlformats.org/officeDocument/2006/relationships/tags" Target="../tags/tag132.xml"/><Relationship Id="rId10" Type="http://schemas.openxmlformats.org/officeDocument/2006/relationships/image" Target="../media/image26.svg"/><Relationship Id="rId4" Type="http://schemas.openxmlformats.org/officeDocument/2006/relationships/tags" Target="../tags/tag131.xml"/><Relationship Id="rId9" Type="http://schemas.openxmlformats.org/officeDocument/2006/relationships/image" Target="../media/image25.png"/></Relationships>
</file>

<file path=ppt/slides/_rels/slide56.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tags" Target="../tags/tag147.xml"/><Relationship Id="rId18" Type="http://schemas.openxmlformats.org/officeDocument/2006/relationships/image" Target="../media/image36.png"/><Relationship Id="rId3" Type="http://schemas.openxmlformats.org/officeDocument/2006/relationships/tags" Target="../tags/tag137.xml"/><Relationship Id="rId7" Type="http://schemas.openxmlformats.org/officeDocument/2006/relationships/tags" Target="../tags/tag141.xml"/><Relationship Id="rId12" Type="http://schemas.openxmlformats.org/officeDocument/2006/relationships/tags" Target="../tags/tag146.xml"/><Relationship Id="rId17" Type="http://schemas.openxmlformats.org/officeDocument/2006/relationships/image" Target="../media/image26.svg"/><Relationship Id="rId2" Type="http://schemas.openxmlformats.org/officeDocument/2006/relationships/tags" Target="../tags/tag136.xml"/><Relationship Id="rId16" Type="http://schemas.openxmlformats.org/officeDocument/2006/relationships/image" Target="../media/image25.png"/><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tags" Target="../tags/tag145.xml"/><Relationship Id="rId5" Type="http://schemas.openxmlformats.org/officeDocument/2006/relationships/tags" Target="../tags/tag139.xml"/><Relationship Id="rId15" Type="http://schemas.openxmlformats.org/officeDocument/2006/relationships/slideLayout" Target="../slideLayouts/slideLayout7.xml"/><Relationship Id="rId10" Type="http://schemas.openxmlformats.org/officeDocument/2006/relationships/tags" Target="../tags/tag144.xml"/><Relationship Id="rId19" Type="http://schemas.openxmlformats.org/officeDocument/2006/relationships/image" Target="../media/image17.png"/><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tags" Target="../tags/tag148.xml"/></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151.xml"/><Relationship Id="rId7" Type="http://schemas.openxmlformats.org/officeDocument/2006/relationships/tags" Target="../tags/tag155.xml"/><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tags" Target="../tags/tag154.xml"/><Relationship Id="rId5" Type="http://schemas.openxmlformats.org/officeDocument/2006/relationships/tags" Target="../tags/tag153.xml"/><Relationship Id="rId10" Type="http://schemas.openxmlformats.org/officeDocument/2006/relationships/image" Target="../media/image26.svg"/><Relationship Id="rId4" Type="http://schemas.openxmlformats.org/officeDocument/2006/relationships/tags" Target="../tags/tag152.xml"/><Relationship Id="rId9" Type="http://schemas.openxmlformats.org/officeDocument/2006/relationships/image" Target="../media/image25.png"/></Relationships>
</file>

<file path=ppt/slides/_rels/slide58.xml.rels><?xml version="1.0" encoding="UTF-8" standalone="yes"?>
<Relationships xmlns="http://schemas.openxmlformats.org/package/2006/relationships"><Relationship Id="rId8" Type="http://schemas.openxmlformats.org/officeDocument/2006/relationships/tags" Target="../tags/tag163.xml"/><Relationship Id="rId13" Type="http://schemas.openxmlformats.org/officeDocument/2006/relationships/tags" Target="../tags/tag168.xml"/><Relationship Id="rId18" Type="http://schemas.openxmlformats.org/officeDocument/2006/relationships/image" Target="../media/image32.png"/><Relationship Id="rId3" Type="http://schemas.openxmlformats.org/officeDocument/2006/relationships/tags" Target="../tags/tag158.xml"/><Relationship Id="rId7" Type="http://schemas.openxmlformats.org/officeDocument/2006/relationships/tags" Target="../tags/tag162.xml"/><Relationship Id="rId12" Type="http://schemas.openxmlformats.org/officeDocument/2006/relationships/tags" Target="../tags/tag167.xml"/><Relationship Id="rId17" Type="http://schemas.openxmlformats.org/officeDocument/2006/relationships/image" Target="../media/image26.svg"/><Relationship Id="rId2" Type="http://schemas.openxmlformats.org/officeDocument/2006/relationships/tags" Target="../tags/tag157.xml"/><Relationship Id="rId16" Type="http://schemas.openxmlformats.org/officeDocument/2006/relationships/image" Target="../media/image25.png"/><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tags" Target="../tags/tag166.xml"/><Relationship Id="rId5" Type="http://schemas.openxmlformats.org/officeDocument/2006/relationships/tags" Target="../tags/tag160.xml"/><Relationship Id="rId15" Type="http://schemas.openxmlformats.org/officeDocument/2006/relationships/slideLayout" Target="../slideLayouts/slideLayout7.xml"/><Relationship Id="rId10" Type="http://schemas.openxmlformats.org/officeDocument/2006/relationships/tags" Target="../tags/tag165.xml"/><Relationship Id="rId19" Type="http://schemas.openxmlformats.org/officeDocument/2006/relationships/image" Target="../media/image17.png"/><Relationship Id="rId4" Type="http://schemas.openxmlformats.org/officeDocument/2006/relationships/tags" Target="../tags/tag159.xml"/><Relationship Id="rId9" Type="http://schemas.openxmlformats.org/officeDocument/2006/relationships/tags" Target="../tags/tag164.xml"/><Relationship Id="rId14" Type="http://schemas.openxmlformats.org/officeDocument/2006/relationships/tags" Target="../tags/tag169.xml"/></Relationships>
</file>

<file path=ppt/slides/_rels/slide5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72.xml"/><Relationship Id="rId7" Type="http://schemas.openxmlformats.org/officeDocument/2006/relationships/slideLayout" Target="../slideLayouts/slideLayout7.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tags" Target="../tags/tag175.xml"/><Relationship Id="rId5" Type="http://schemas.openxmlformats.org/officeDocument/2006/relationships/tags" Target="../tags/tag174.xml"/><Relationship Id="rId4" Type="http://schemas.openxmlformats.org/officeDocument/2006/relationships/tags" Target="../tags/tag173.xml"/><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6.svg"/></Relationships>
</file>

<file path=ppt/slides/_rels/slide60.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tags" Target="../tags/tag188.xml"/><Relationship Id="rId18" Type="http://schemas.openxmlformats.org/officeDocument/2006/relationships/image" Target="../media/image34.png"/><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tags" Target="../tags/tag187.xml"/><Relationship Id="rId17" Type="http://schemas.openxmlformats.org/officeDocument/2006/relationships/image" Target="../media/image26.svg"/><Relationship Id="rId2" Type="http://schemas.openxmlformats.org/officeDocument/2006/relationships/tags" Target="../tags/tag177.xml"/><Relationship Id="rId16" Type="http://schemas.openxmlformats.org/officeDocument/2006/relationships/image" Target="../media/image25.png"/><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tags" Target="../tags/tag186.xml"/><Relationship Id="rId5" Type="http://schemas.openxmlformats.org/officeDocument/2006/relationships/tags" Target="../tags/tag180.xml"/><Relationship Id="rId15" Type="http://schemas.openxmlformats.org/officeDocument/2006/relationships/slideLayout" Target="../slideLayouts/slideLayout7.xml"/><Relationship Id="rId10" Type="http://schemas.openxmlformats.org/officeDocument/2006/relationships/tags" Target="../tags/tag185.xml"/><Relationship Id="rId19" Type="http://schemas.openxmlformats.org/officeDocument/2006/relationships/image" Target="../media/image17.png"/><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tags" Target="../tags/tag189.xml"/></Relationships>
</file>

<file path=ppt/slides/_rels/slide6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92.xml"/><Relationship Id="rId7" Type="http://schemas.openxmlformats.org/officeDocument/2006/relationships/slideLayout" Target="../slideLayouts/slideLayout7.xml"/><Relationship Id="rId2" Type="http://schemas.openxmlformats.org/officeDocument/2006/relationships/tags" Target="../tags/tag191.xml"/><Relationship Id="rId1" Type="http://schemas.openxmlformats.org/officeDocument/2006/relationships/tags" Target="../tags/tag190.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9" Type="http://schemas.openxmlformats.org/officeDocument/2006/relationships/image" Target="../media/image26.svg"/></Relationships>
</file>

<file path=ppt/slides/_rels/slide62.xml.rels><?xml version="1.0" encoding="UTF-8" standalone="yes"?>
<Relationships xmlns="http://schemas.openxmlformats.org/package/2006/relationships"><Relationship Id="rId8" Type="http://schemas.openxmlformats.org/officeDocument/2006/relationships/tags" Target="../tags/tag203.xml"/><Relationship Id="rId13" Type="http://schemas.openxmlformats.org/officeDocument/2006/relationships/tags" Target="../tags/tag208.xml"/><Relationship Id="rId18" Type="http://schemas.openxmlformats.org/officeDocument/2006/relationships/image" Target="../media/image17.png"/><Relationship Id="rId3" Type="http://schemas.openxmlformats.org/officeDocument/2006/relationships/tags" Target="../tags/tag198.xml"/><Relationship Id="rId7" Type="http://schemas.openxmlformats.org/officeDocument/2006/relationships/tags" Target="../tags/tag202.xml"/><Relationship Id="rId12" Type="http://schemas.openxmlformats.org/officeDocument/2006/relationships/tags" Target="../tags/tag207.xml"/><Relationship Id="rId17" Type="http://schemas.openxmlformats.org/officeDocument/2006/relationships/image" Target="../media/image26.svg"/><Relationship Id="rId2" Type="http://schemas.openxmlformats.org/officeDocument/2006/relationships/tags" Target="../tags/tag197.xml"/><Relationship Id="rId16" Type="http://schemas.openxmlformats.org/officeDocument/2006/relationships/image" Target="../media/image25.png"/><Relationship Id="rId1" Type="http://schemas.openxmlformats.org/officeDocument/2006/relationships/tags" Target="../tags/tag196.xml"/><Relationship Id="rId6" Type="http://schemas.openxmlformats.org/officeDocument/2006/relationships/tags" Target="../tags/tag201.xml"/><Relationship Id="rId11" Type="http://schemas.openxmlformats.org/officeDocument/2006/relationships/tags" Target="../tags/tag206.xml"/><Relationship Id="rId5" Type="http://schemas.openxmlformats.org/officeDocument/2006/relationships/tags" Target="../tags/tag200.xml"/><Relationship Id="rId15" Type="http://schemas.openxmlformats.org/officeDocument/2006/relationships/slideLayout" Target="../slideLayouts/slideLayout7.xml"/><Relationship Id="rId10" Type="http://schemas.openxmlformats.org/officeDocument/2006/relationships/tags" Target="../tags/tag205.xml"/><Relationship Id="rId4" Type="http://schemas.openxmlformats.org/officeDocument/2006/relationships/tags" Target="../tags/tag199.xml"/><Relationship Id="rId9" Type="http://schemas.openxmlformats.org/officeDocument/2006/relationships/tags" Target="../tags/tag204.xml"/><Relationship Id="rId14" Type="http://schemas.openxmlformats.org/officeDocument/2006/relationships/tags" Target="../tags/tag209.xml"/></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212.xml"/><Relationship Id="rId7" Type="http://schemas.openxmlformats.org/officeDocument/2006/relationships/tags" Target="../tags/tag216.xml"/><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tags" Target="../tags/tag215.xml"/><Relationship Id="rId5" Type="http://schemas.openxmlformats.org/officeDocument/2006/relationships/tags" Target="../tags/tag214.xml"/><Relationship Id="rId10" Type="http://schemas.openxmlformats.org/officeDocument/2006/relationships/image" Target="../media/image26.svg"/><Relationship Id="rId4" Type="http://schemas.openxmlformats.org/officeDocument/2006/relationships/tags" Target="../tags/tag213.xml"/><Relationship Id="rId9" Type="http://schemas.openxmlformats.org/officeDocument/2006/relationships/image" Target="../media/image25.png"/></Relationships>
</file>

<file path=ppt/slides/_rels/slide64.xml.rels><?xml version="1.0" encoding="UTF-8" standalone="yes"?>
<Relationships xmlns="http://schemas.openxmlformats.org/package/2006/relationships"><Relationship Id="rId8" Type="http://schemas.openxmlformats.org/officeDocument/2006/relationships/tags" Target="../tags/tag224.xml"/><Relationship Id="rId13" Type="http://schemas.openxmlformats.org/officeDocument/2006/relationships/slideLayout" Target="../slideLayouts/slideLayout7.xml"/><Relationship Id="rId3" Type="http://schemas.openxmlformats.org/officeDocument/2006/relationships/tags" Target="../tags/tag219.xml"/><Relationship Id="rId7" Type="http://schemas.openxmlformats.org/officeDocument/2006/relationships/tags" Target="../tags/tag223.xml"/><Relationship Id="rId12" Type="http://schemas.openxmlformats.org/officeDocument/2006/relationships/tags" Target="../tags/tag228.xml"/><Relationship Id="rId2" Type="http://schemas.openxmlformats.org/officeDocument/2006/relationships/tags" Target="../tags/tag218.xml"/><Relationship Id="rId16" Type="http://schemas.openxmlformats.org/officeDocument/2006/relationships/image" Target="../media/image33.png"/><Relationship Id="rId1" Type="http://schemas.openxmlformats.org/officeDocument/2006/relationships/tags" Target="../tags/tag217.xml"/><Relationship Id="rId6" Type="http://schemas.openxmlformats.org/officeDocument/2006/relationships/tags" Target="../tags/tag222.xml"/><Relationship Id="rId11" Type="http://schemas.openxmlformats.org/officeDocument/2006/relationships/tags" Target="../tags/tag227.xml"/><Relationship Id="rId5" Type="http://schemas.openxmlformats.org/officeDocument/2006/relationships/tags" Target="../tags/tag221.xml"/><Relationship Id="rId15" Type="http://schemas.openxmlformats.org/officeDocument/2006/relationships/image" Target="../media/image26.svg"/><Relationship Id="rId10" Type="http://schemas.openxmlformats.org/officeDocument/2006/relationships/tags" Target="../tags/tag226.xml"/><Relationship Id="rId4" Type="http://schemas.openxmlformats.org/officeDocument/2006/relationships/tags" Target="../tags/tag220.xml"/><Relationship Id="rId9" Type="http://schemas.openxmlformats.org/officeDocument/2006/relationships/tags" Target="../tags/tag225.xml"/><Relationship Id="rId14" Type="http://schemas.openxmlformats.org/officeDocument/2006/relationships/image" Target="../media/image25.png"/></Relationships>
</file>

<file path=ppt/slides/_rels/slide65.xml.rels><?xml version="1.0" encoding="UTF-8" standalone="yes"?>
<Relationships xmlns="http://schemas.openxmlformats.org/package/2006/relationships"><Relationship Id="rId8" Type="http://schemas.openxmlformats.org/officeDocument/2006/relationships/tags" Target="../tags/tag236.xml"/><Relationship Id="rId13" Type="http://schemas.openxmlformats.org/officeDocument/2006/relationships/tags" Target="../tags/tag241.xml"/><Relationship Id="rId3" Type="http://schemas.openxmlformats.org/officeDocument/2006/relationships/tags" Target="../tags/tag231.xml"/><Relationship Id="rId7" Type="http://schemas.openxmlformats.org/officeDocument/2006/relationships/tags" Target="../tags/tag235.xml"/><Relationship Id="rId12" Type="http://schemas.openxmlformats.org/officeDocument/2006/relationships/tags" Target="../tags/tag240.xml"/><Relationship Id="rId17" Type="http://schemas.openxmlformats.org/officeDocument/2006/relationships/image" Target="../media/image17.png"/><Relationship Id="rId2" Type="http://schemas.openxmlformats.org/officeDocument/2006/relationships/tags" Target="../tags/tag230.xml"/><Relationship Id="rId16" Type="http://schemas.openxmlformats.org/officeDocument/2006/relationships/image" Target="../media/image26.svg"/><Relationship Id="rId1" Type="http://schemas.openxmlformats.org/officeDocument/2006/relationships/tags" Target="../tags/tag229.xml"/><Relationship Id="rId6" Type="http://schemas.openxmlformats.org/officeDocument/2006/relationships/tags" Target="../tags/tag234.xml"/><Relationship Id="rId11" Type="http://schemas.openxmlformats.org/officeDocument/2006/relationships/tags" Target="../tags/tag239.xml"/><Relationship Id="rId5" Type="http://schemas.openxmlformats.org/officeDocument/2006/relationships/tags" Target="../tags/tag233.xml"/><Relationship Id="rId15" Type="http://schemas.openxmlformats.org/officeDocument/2006/relationships/image" Target="../media/image25.png"/><Relationship Id="rId10" Type="http://schemas.openxmlformats.org/officeDocument/2006/relationships/tags" Target="../tags/tag238.xml"/><Relationship Id="rId4" Type="http://schemas.openxmlformats.org/officeDocument/2006/relationships/tags" Target="../tags/tag232.xml"/><Relationship Id="rId9" Type="http://schemas.openxmlformats.org/officeDocument/2006/relationships/tags" Target="../tags/tag237.xml"/><Relationship Id="rId14"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8" Type="http://schemas.openxmlformats.org/officeDocument/2006/relationships/tags" Target="../tags/tag249.xml"/><Relationship Id="rId13" Type="http://schemas.openxmlformats.org/officeDocument/2006/relationships/tags" Target="../tags/tag254.xml"/><Relationship Id="rId3" Type="http://schemas.openxmlformats.org/officeDocument/2006/relationships/tags" Target="../tags/tag244.xml"/><Relationship Id="rId7" Type="http://schemas.openxmlformats.org/officeDocument/2006/relationships/tags" Target="../tags/tag248.xml"/><Relationship Id="rId12" Type="http://schemas.openxmlformats.org/officeDocument/2006/relationships/tags" Target="../tags/tag253.xml"/><Relationship Id="rId17" Type="http://schemas.openxmlformats.org/officeDocument/2006/relationships/image" Target="../media/image18.png"/><Relationship Id="rId2" Type="http://schemas.openxmlformats.org/officeDocument/2006/relationships/tags" Target="../tags/tag243.xml"/><Relationship Id="rId16" Type="http://schemas.openxmlformats.org/officeDocument/2006/relationships/image" Target="../media/image26.svg"/><Relationship Id="rId1" Type="http://schemas.openxmlformats.org/officeDocument/2006/relationships/tags" Target="../tags/tag242.xml"/><Relationship Id="rId6" Type="http://schemas.openxmlformats.org/officeDocument/2006/relationships/tags" Target="../tags/tag247.xml"/><Relationship Id="rId11" Type="http://schemas.openxmlformats.org/officeDocument/2006/relationships/tags" Target="../tags/tag252.xml"/><Relationship Id="rId5" Type="http://schemas.openxmlformats.org/officeDocument/2006/relationships/tags" Target="../tags/tag246.xml"/><Relationship Id="rId15" Type="http://schemas.openxmlformats.org/officeDocument/2006/relationships/image" Target="../media/image25.png"/><Relationship Id="rId10" Type="http://schemas.openxmlformats.org/officeDocument/2006/relationships/tags" Target="../tags/tag251.xml"/><Relationship Id="rId4" Type="http://schemas.openxmlformats.org/officeDocument/2006/relationships/tags" Target="../tags/tag245.xml"/><Relationship Id="rId9" Type="http://schemas.openxmlformats.org/officeDocument/2006/relationships/tags" Target="../tags/tag250.xml"/><Relationship Id="rId14"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tags" Target="../tags/tag262.xml"/><Relationship Id="rId13" Type="http://schemas.openxmlformats.org/officeDocument/2006/relationships/image" Target="../media/image25.png"/><Relationship Id="rId3" Type="http://schemas.openxmlformats.org/officeDocument/2006/relationships/tags" Target="../tags/tag257.xml"/><Relationship Id="rId7" Type="http://schemas.openxmlformats.org/officeDocument/2006/relationships/tags" Target="../tags/tag261.xml"/><Relationship Id="rId12" Type="http://schemas.openxmlformats.org/officeDocument/2006/relationships/slideLayout" Target="../slideLayouts/slideLayout7.xml"/><Relationship Id="rId2" Type="http://schemas.openxmlformats.org/officeDocument/2006/relationships/tags" Target="../tags/tag256.xml"/><Relationship Id="rId1" Type="http://schemas.openxmlformats.org/officeDocument/2006/relationships/tags" Target="../tags/tag255.xml"/><Relationship Id="rId6" Type="http://schemas.openxmlformats.org/officeDocument/2006/relationships/tags" Target="../tags/tag260.xml"/><Relationship Id="rId11" Type="http://schemas.openxmlformats.org/officeDocument/2006/relationships/tags" Target="../tags/tag265.xml"/><Relationship Id="rId5" Type="http://schemas.openxmlformats.org/officeDocument/2006/relationships/tags" Target="../tags/tag259.xml"/><Relationship Id="rId15" Type="http://schemas.openxmlformats.org/officeDocument/2006/relationships/image" Target="../media/image17.png"/><Relationship Id="rId10" Type="http://schemas.openxmlformats.org/officeDocument/2006/relationships/tags" Target="../tags/tag264.xml"/><Relationship Id="rId4" Type="http://schemas.openxmlformats.org/officeDocument/2006/relationships/tags" Target="../tags/tag258.xml"/><Relationship Id="rId9" Type="http://schemas.openxmlformats.org/officeDocument/2006/relationships/tags" Target="../tags/tag263.xml"/><Relationship Id="rId14" Type="http://schemas.openxmlformats.org/officeDocument/2006/relationships/image" Target="../media/image26.svg"/></Relationships>
</file>

<file path=ppt/slides/_rels/slide69.xml.rels><?xml version="1.0" encoding="UTF-8" standalone="yes"?>
<Relationships xmlns="http://schemas.openxmlformats.org/package/2006/relationships"><Relationship Id="rId8" Type="http://schemas.openxmlformats.org/officeDocument/2006/relationships/tags" Target="../tags/tag273.xml"/><Relationship Id="rId13" Type="http://schemas.openxmlformats.org/officeDocument/2006/relationships/image" Target="../media/image25.png"/><Relationship Id="rId3" Type="http://schemas.openxmlformats.org/officeDocument/2006/relationships/tags" Target="../tags/tag268.xml"/><Relationship Id="rId7" Type="http://schemas.openxmlformats.org/officeDocument/2006/relationships/tags" Target="../tags/tag272.xml"/><Relationship Id="rId12" Type="http://schemas.openxmlformats.org/officeDocument/2006/relationships/slideLayout" Target="../slideLayouts/slideLayout7.xml"/><Relationship Id="rId2" Type="http://schemas.openxmlformats.org/officeDocument/2006/relationships/tags" Target="../tags/tag267.xml"/><Relationship Id="rId1" Type="http://schemas.openxmlformats.org/officeDocument/2006/relationships/tags" Target="../tags/tag266.xml"/><Relationship Id="rId6" Type="http://schemas.openxmlformats.org/officeDocument/2006/relationships/tags" Target="../tags/tag271.xml"/><Relationship Id="rId11" Type="http://schemas.openxmlformats.org/officeDocument/2006/relationships/tags" Target="../tags/tag276.xml"/><Relationship Id="rId5" Type="http://schemas.openxmlformats.org/officeDocument/2006/relationships/tags" Target="../tags/tag270.xml"/><Relationship Id="rId15" Type="http://schemas.openxmlformats.org/officeDocument/2006/relationships/image" Target="../media/image18.png"/><Relationship Id="rId10" Type="http://schemas.openxmlformats.org/officeDocument/2006/relationships/tags" Target="../tags/tag275.xml"/><Relationship Id="rId4" Type="http://schemas.openxmlformats.org/officeDocument/2006/relationships/tags" Target="../tags/tag269.xml"/><Relationship Id="rId9" Type="http://schemas.openxmlformats.org/officeDocument/2006/relationships/tags" Target="../tags/tag274.xml"/><Relationship Id="rId14" Type="http://schemas.openxmlformats.org/officeDocument/2006/relationships/image" Target="../media/image26.svg"/></Relationships>
</file>

<file path=ppt/slides/_rels/slide7.xml.rels><?xml version="1.0" encoding="UTF-8" standalone="yes"?>
<Relationships xmlns="http://schemas.openxmlformats.org/package/2006/relationships"><Relationship Id="rId8" Type="http://schemas.openxmlformats.org/officeDocument/2006/relationships/tags" Target="../tags/tag57.xml"/><Relationship Id="rId13" Type="http://schemas.openxmlformats.org/officeDocument/2006/relationships/image" Target="../media/image27.jpe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26.svg"/><Relationship Id="rId2" Type="http://schemas.openxmlformats.org/officeDocument/2006/relationships/tags" Target="../tags/tag51.xml"/><Relationship Id="rId16" Type="http://schemas.openxmlformats.org/officeDocument/2006/relationships/image" Target="../media/image15.png"/><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image" Target="../media/image25.png"/><Relationship Id="rId5" Type="http://schemas.openxmlformats.org/officeDocument/2006/relationships/tags" Target="../tags/tag54.xml"/><Relationship Id="rId15" Type="http://schemas.openxmlformats.org/officeDocument/2006/relationships/image" Target="../media/image14.png"/><Relationship Id="rId10" Type="http://schemas.openxmlformats.org/officeDocument/2006/relationships/slideLayout" Target="../slideLayouts/slideLayout7.xml"/><Relationship Id="rId4" Type="http://schemas.openxmlformats.org/officeDocument/2006/relationships/tags" Target="../tags/tag53.xml"/><Relationship Id="rId9" Type="http://schemas.openxmlformats.org/officeDocument/2006/relationships/tags" Target="../tags/tag58.xml"/><Relationship Id="rId14" Type="http://schemas.openxmlformats.org/officeDocument/2006/relationships/image" Target="../media/image28.png"/></Relationships>
</file>

<file path=ppt/slides/_rels/slide7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277.xml"/><Relationship Id="rId5" Type="http://schemas.openxmlformats.org/officeDocument/2006/relationships/image" Target="../media/image30.jpeg"/><Relationship Id="rId4" Type="http://schemas.openxmlformats.org/officeDocument/2006/relationships/image" Target="../media/image26.sv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79.xml"/><Relationship Id="rId1" Type="http://schemas.openxmlformats.org/officeDocument/2006/relationships/tags" Target="../tags/tag278.xml"/><Relationship Id="rId6" Type="http://schemas.openxmlformats.org/officeDocument/2006/relationships/image" Target="../media/image17.png"/><Relationship Id="rId5" Type="http://schemas.openxmlformats.org/officeDocument/2006/relationships/image" Target="../media/image26.svg"/><Relationship Id="rId4" Type="http://schemas.openxmlformats.org/officeDocument/2006/relationships/image" Target="../media/image25.png"/></Relationships>
</file>

<file path=ppt/slides/_rels/slide73.xml.rels><?xml version="1.0" encoding="UTF-8" standalone="yes"?>
<Relationships xmlns="http://schemas.openxmlformats.org/package/2006/relationships"><Relationship Id="rId8" Type="http://schemas.openxmlformats.org/officeDocument/2006/relationships/tags" Target="../tags/tag287.xml"/><Relationship Id="rId13" Type="http://schemas.openxmlformats.org/officeDocument/2006/relationships/image" Target="../media/image26.svg"/><Relationship Id="rId3" Type="http://schemas.openxmlformats.org/officeDocument/2006/relationships/tags" Target="../tags/tag282.xml"/><Relationship Id="rId7" Type="http://schemas.openxmlformats.org/officeDocument/2006/relationships/tags" Target="../tags/tag286.xml"/><Relationship Id="rId12" Type="http://schemas.openxmlformats.org/officeDocument/2006/relationships/image" Target="../media/image25.png"/><Relationship Id="rId2" Type="http://schemas.openxmlformats.org/officeDocument/2006/relationships/tags" Target="../tags/tag281.xml"/><Relationship Id="rId1" Type="http://schemas.openxmlformats.org/officeDocument/2006/relationships/tags" Target="../tags/tag280.xml"/><Relationship Id="rId6" Type="http://schemas.openxmlformats.org/officeDocument/2006/relationships/tags" Target="../tags/tag285.xml"/><Relationship Id="rId11" Type="http://schemas.openxmlformats.org/officeDocument/2006/relationships/slideLayout" Target="../slideLayouts/slideLayout7.xml"/><Relationship Id="rId5" Type="http://schemas.openxmlformats.org/officeDocument/2006/relationships/tags" Target="../tags/tag284.xml"/><Relationship Id="rId15" Type="http://schemas.openxmlformats.org/officeDocument/2006/relationships/image" Target="../media/image17.png"/><Relationship Id="rId10" Type="http://schemas.openxmlformats.org/officeDocument/2006/relationships/tags" Target="../tags/tag289.xml"/><Relationship Id="rId4" Type="http://schemas.openxmlformats.org/officeDocument/2006/relationships/tags" Target="../tags/tag283.xml"/><Relationship Id="rId9" Type="http://schemas.openxmlformats.org/officeDocument/2006/relationships/tags" Target="../tags/tag288.xml"/><Relationship Id="rId14" Type="http://schemas.openxmlformats.org/officeDocument/2006/relationships/image" Target="../media/image53.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91.xml"/><Relationship Id="rId1" Type="http://schemas.openxmlformats.org/officeDocument/2006/relationships/tags" Target="../tags/tag290.xml"/><Relationship Id="rId6" Type="http://schemas.openxmlformats.org/officeDocument/2006/relationships/image" Target="../media/image18.png"/><Relationship Id="rId5" Type="http://schemas.openxmlformats.org/officeDocument/2006/relationships/image" Target="../media/image26.svg"/><Relationship Id="rId4" Type="http://schemas.openxmlformats.org/officeDocument/2006/relationships/image" Target="../media/image25.png"/></Relationships>
</file>

<file path=ppt/slides/_rels/slide7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tags" Target="../tags/tag299.xml"/><Relationship Id="rId13" Type="http://schemas.openxmlformats.org/officeDocument/2006/relationships/image" Target="../media/image26.svg"/><Relationship Id="rId3" Type="http://schemas.openxmlformats.org/officeDocument/2006/relationships/tags" Target="../tags/tag294.xml"/><Relationship Id="rId7" Type="http://schemas.openxmlformats.org/officeDocument/2006/relationships/tags" Target="../tags/tag298.xml"/><Relationship Id="rId12" Type="http://schemas.openxmlformats.org/officeDocument/2006/relationships/image" Target="../media/image25.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tags" Target="../tags/tag297.xml"/><Relationship Id="rId11" Type="http://schemas.openxmlformats.org/officeDocument/2006/relationships/slideLayout" Target="../slideLayouts/slideLayout7.xml"/><Relationship Id="rId5" Type="http://schemas.openxmlformats.org/officeDocument/2006/relationships/tags" Target="../tags/tag296.xml"/><Relationship Id="rId15" Type="http://schemas.openxmlformats.org/officeDocument/2006/relationships/image" Target="../media/image17.png"/><Relationship Id="rId10" Type="http://schemas.openxmlformats.org/officeDocument/2006/relationships/tags" Target="../tags/tag301.xml"/><Relationship Id="rId4" Type="http://schemas.openxmlformats.org/officeDocument/2006/relationships/tags" Target="../tags/tag295.xml"/><Relationship Id="rId9" Type="http://schemas.openxmlformats.org/officeDocument/2006/relationships/tags" Target="../tags/tag300.xml"/><Relationship Id="rId14" Type="http://schemas.openxmlformats.org/officeDocument/2006/relationships/image" Target="../media/image54.png"/></Relationships>
</file>

<file path=ppt/slides/_rels/slide77.xml.rels><?xml version="1.0" encoding="UTF-8" standalone="yes"?>
<Relationships xmlns="http://schemas.openxmlformats.org/package/2006/relationships"><Relationship Id="rId8" Type="http://schemas.openxmlformats.org/officeDocument/2006/relationships/tags" Target="../tags/tag309.xml"/><Relationship Id="rId13" Type="http://schemas.openxmlformats.org/officeDocument/2006/relationships/image" Target="../media/image26.svg"/><Relationship Id="rId3" Type="http://schemas.openxmlformats.org/officeDocument/2006/relationships/tags" Target="../tags/tag304.xml"/><Relationship Id="rId7" Type="http://schemas.openxmlformats.org/officeDocument/2006/relationships/tags" Target="../tags/tag308.xml"/><Relationship Id="rId12" Type="http://schemas.openxmlformats.org/officeDocument/2006/relationships/image" Target="../media/image25.png"/><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tags" Target="../tags/tag307.xml"/><Relationship Id="rId11" Type="http://schemas.openxmlformats.org/officeDocument/2006/relationships/slideLayout" Target="../slideLayouts/slideLayout7.xml"/><Relationship Id="rId5" Type="http://schemas.openxmlformats.org/officeDocument/2006/relationships/tags" Target="../tags/tag306.xml"/><Relationship Id="rId15" Type="http://schemas.openxmlformats.org/officeDocument/2006/relationships/image" Target="../media/image17.png"/><Relationship Id="rId10" Type="http://schemas.openxmlformats.org/officeDocument/2006/relationships/tags" Target="../tags/tag311.xml"/><Relationship Id="rId4" Type="http://schemas.openxmlformats.org/officeDocument/2006/relationships/tags" Target="../tags/tag305.xml"/><Relationship Id="rId9" Type="http://schemas.openxmlformats.org/officeDocument/2006/relationships/tags" Target="../tags/tag310.xml"/><Relationship Id="rId14" Type="http://schemas.openxmlformats.org/officeDocument/2006/relationships/image" Target="../media/image55.png"/></Relationships>
</file>

<file path=ppt/slides/_rels/slide78.xml.rels><?xml version="1.0" encoding="UTF-8" standalone="yes"?>
<Relationships xmlns="http://schemas.openxmlformats.org/package/2006/relationships"><Relationship Id="rId8" Type="http://schemas.openxmlformats.org/officeDocument/2006/relationships/tags" Target="../tags/tag319.xml"/><Relationship Id="rId13" Type="http://schemas.openxmlformats.org/officeDocument/2006/relationships/image" Target="../media/image26.svg"/><Relationship Id="rId3" Type="http://schemas.openxmlformats.org/officeDocument/2006/relationships/tags" Target="../tags/tag314.xml"/><Relationship Id="rId7" Type="http://schemas.openxmlformats.org/officeDocument/2006/relationships/tags" Target="../tags/tag318.xml"/><Relationship Id="rId12" Type="http://schemas.openxmlformats.org/officeDocument/2006/relationships/image" Target="../media/image25.png"/><Relationship Id="rId2" Type="http://schemas.openxmlformats.org/officeDocument/2006/relationships/tags" Target="../tags/tag313.xml"/><Relationship Id="rId1" Type="http://schemas.openxmlformats.org/officeDocument/2006/relationships/tags" Target="../tags/tag312.xml"/><Relationship Id="rId6" Type="http://schemas.openxmlformats.org/officeDocument/2006/relationships/tags" Target="../tags/tag317.xml"/><Relationship Id="rId11" Type="http://schemas.openxmlformats.org/officeDocument/2006/relationships/slideLayout" Target="../slideLayouts/slideLayout7.xml"/><Relationship Id="rId5" Type="http://schemas.openxmlformats.org/officeDocument/2006/relationships/tags" Target="../tags/tag316.xml"/><Relationship Id="rId15" Type="http://schemas.openxmlformats.org/officeDocument/2006/relationships/image" Target="../media/image17.png"/><Relationship Id="rId10" Type="http://schemas.openxmlformats.org/officeDocument/2006/relationships/tags" Target="../tags/tag321.xml"/><Relationship Id="rId4" Type="http://schemas.openxmlformats.org/officeDocument/2006/relationships/tags" Target="../tags/tag315.xml"/><Relationship Id="rId9" Type="http://schemas.openxmlformats.org/officeDocument/2006/relationships/tags" Target="../tags/tag320.xml"/><Relationship Id="rId14" Type="http://schemas.openxmlformats.org/officeDocument/2006/relationships/image" Target="../media/image56.png"/></Relationships>
</file>

<file path=ppt/slides/_rels/slide79.xml.rels><?xml version="1.0" encoding="UTF-8" standalone="yes"?>
<Relationships xmlns="http://schemas.openxmlformats.org/package/2006/relationships"><Relationship Id="rId8" Type="http://schemas.openxmlformats.org/officeDocument/2006/relationships/tags" Target="../tags/tag329.xml"/><Relationship Id="rId13" Type="http://schemas.openxmlformats.org/officeDocument/2006/relationships/image" Target="../media/image26.svg"/><Relationship Id="rId3" Type="http://schemas.openxmlformats.org/officeDocument/2006/relationships/tags" Target="../tags/tag324.xml"/><Relationship Id="rId7" Type="http://schemas.openxmlformats.org/officeDocument/2006/relationships/tags" Target="../tags/tag328.xml"/><Relationship Id="rId12" Type="http://schemas.openxmlformats.org/officeDocument/2006/relationships/image" Target="../media/image25.png"/><Relationship Id="rId2" Type="http://schemas.openxmlformats.org/officeDocument/2006/relationships/tags" Target="../tags/tag323.xml"/><Relationship Id="rId16" Type="http://schemas.openxmlformats.org/officeDocument/2006/relationships/image" Target="../media/image17.png"/><Relationship Id="rId1" Type="http://schemas.openxmlformats.org/officeDocument/2006/relationships/tags" Target="../tags/tag322.xml"/><Relationship Id="rId6" Type="http://schemas.openxmlformats.org/officeDocument/2006/relationships/tags" Target="../tags/tag327.xml"/><Relationship Id="rId11" Type="http://schemas.openxmlformats.org/officeDocument/2006/relationships/slideLayout" Target="../slideLayouts/slideLayout7.xml"/><Relationship Id="rId5" Type="http://schemas.openxmlformats.org/officeDocument/2006/relationships/tags" Target="../tags/tag326.xml"/><Relationship Id="rId15" Type="http://schemas.openxmlformats.org/officeDocument/2006/relationships/image" Target="../media/image40.png"/><Relationship Id="rId10" Type="http://schemas.openxmlformats.org/officeDocument/2006/relationships/tags" Target="../tags/tag331.xml"/><Relationship Id="rId4" Type="http://schemas.openxmlformats.org/officeDocument/2006/relationships/tags" Target="../tags/tag325.xml"/><Relationship Id="rId9" Type="http://schemas.openxmlformats.org/officeDocument/2006/relationships/tags" Target="../tags/tag330.xml"/><Relationship Id="rId1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8" Type="http://schemas.openxmlformats.org/officeDocument/2006/relationships/tags" Target="../tags/tag339.xml"/><Relationship Id="rId13" Type="http://schemas.openxmlformats.org/officeDocument/2006/relationships/image" Target="../media/image26.svg"/><Relationship Id="rId3" Type="http://schemas.openxmlformats.org/officeDocument/2006/relationships/tags" Target="../tags/tag334.xml"/><Relationship Id="rId7" Type="http://schemas.openxmlformats.org/officeDocument/2006/relationships/tags" Target="../tags/tag338.xml"/><Relationship Id="rId12" Type="http://schemas.openxmlformats.org/officeDocument/2006/relationships/image" Target="../media/image25.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tags" Target="../tags/tag337.xml"/><Relationship Id="rId11" Type="http://schemas.openxmlformats.org/officeDocument/2006/relationships/slideLayout" Target="../slideLayouts/slideLayout7.xml"/><Relationship Id="rId5" Type="http://schemas.openxmlformats.org/officeDocument/2006/relationships/tags" Target="../tags/tag336.xml"/><Relationship Id="rId15" Type="http://schemas.openxmlformats.org/officeDocument/2006/relationships/image" Target="../media/image17.png"/><Relationship Id="rId10" Type="http://schemas.openxmlformats.org/officeDocument/2006/relationships/tags" Target="../tags/tag341.xml"/><Relationship Id="rId4" Type="http://schemas.openxmlformats.org/officeDocument/2006/relationships/tags" Target="../tags/tag335.xml"/><Relationship Id="rId9" Type="http://schemas.openxmlformats.org/officeDocument/2006/relationships/tags" Target="../tags/tag340.xml"/><Relationship Id="rId14" Type="http://schemas.openxmlformats.org/officeDocument/2006/relationships/image" Target="../media/image58.png"/></Relationships>
</file>

<file path=ppt/slides/_rels/slide81.xml.rels><?xml version="1.0" encoding="UTF-8" standalone="yes"?>
<Relationships xmlns="http://schemas.openxmlformats.org/package/2006/relationships"><Relationship Id="rId8" Type="http://schemas.openxmlformats.org/officeDocument/2006/relationships/tags" Target="../tags/tag349.xml"/><Relationship Id="rId13" Type="http://schemas.openxmlformats.org/officeDocument/2006/relationships/image" Target="../media/image26.svg"/><Relationship Id="rId3" Type="http://schemas.openxmlformats.org/officeDocument/2006/relationships/tags" Target="../tags/tag344.xml"/><Relationship Id="rId7" Type="http://schemas.openxmlformats.org/officeDocument/2006/relationships/tags" Target="../tags/tag348.xml"/><Relationship Id="rId12" Type="http://schemas.openxmlformats.org/officeDocument/2006/relationships/image" Target="../media/image25.png"/><Relationship Id="rId2" Type="http://schemas.openxmlformats.org/officeDocument/2006/relationships/tags" Target="../tags/tag343.xml"/><Relationship Id="rId1" Type="http://schemas.openxmlformats.org/officeDocument/2006/relationships/tags" Target="../tags/tag342.xml"/><Relationship Id="rId6" Type="http://schemas.openxmlformats.org/officeDocument/2006/relationships/tags" Target="../tags/tag347.xml"/><Relationship Id="rId11" Type="http://schemas.openxmlformats.org/officeDocument/2006/relationships/slideLayout" Target="../slideLayouts/slideLayout7.xml"/><Relationship Id="rId5" Type="http://schemas.openxmlformats.org/officeDocument/2006/relationships/tags" Target="../tags/tag346.xml"/><Relationship Id="rId10" Type="http://schemas.openxmlformats.org/officeDocument/2006/relationships/tags" Target="../tags/tag351.xml"/><Relationship Id="rId4" Type="http://schemas.openxmlformats.org/officeDocument/2006/relationships/tags" Target="../tags/tag345.xml"/><Relationship Id="rId9" Type="http://schemas.openxmlformats.org/officeDocument/2006/relationships/tags" Target="../tags/tag350.xml"/><Relationship Id="rId14" Type="http://schemas.openxmlformats.org/officeDocument/2006/relationships/image" Target="../media/image18.png"/></Relationships>
</file>

<file path=ppt/slides/_rels/slide8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52.xml"/><Relationship Id="rId4" Type="http://schemas.openxmlformats.org/officeDocument/2006/relationships/image" Target="../media/image26.svg"/></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53.xml"/><Relationship Id="rId5" Type="http://schemas.openxmlformats.org/officeDocument/2006/relationships/image" Target="../media/image28.png"/><Relationship Id="rId4" Type="http://schemas.openxmlformats.org/officeDocument/2006/relationships/image" Target="../media/image26.svg"/></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54.xml"/><Relationship Id="rId5" Type="http://schemas.openxmlformats.org/officeDocument/2006/relationships/image" Target="../media/image28.png"/><Relationship Id="rId4" Type="http://schemas.openxmlformats.org/officeDocument/2006/relationships/image" Target="../media/image26.svg"/></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55.xml"/><Relationship Id="rId4" Type="http://schemas.openxmlformats.org/officeDocument/2006/relationships/image" Target="../media/image26.svg"/></Relationships>
</file>

<file path=ppt/slides/_rels/slide8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56.xml"/><Relationship Id="rId5" Type="http://schemas.openxmlformats.org/officeDocument/2006/relationships/image" Target="../media/image28.png"/><Relationship Id="rId4" Type="http://schemas.openxmlformats.org/officeDocument/2006/relationships/image" Target="../media/image26.svg"/></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57.xml"/><Relationship Id="rId5" Type="http://schemas.openxmlformats.org/officeDocument/2006/relationships/image" Target="../media/image28.png"/><Relationship Id="rId4" Type="http://schemas.openxmlformats.org/officeDocument/2006/relationships/image" Target="../media/image26.svg"/></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58.xml"/><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59.xml"/><Relationship Id="rId5" Type="http://schemas.openxmlformats.org/officeDocument/2006/relationships/image" Target="../media/image28.png"/><Relationship Id="rId4" Type="http://schemas.openxmlformats.org/officeDocument/2006/relationships/image" Target="../media/image26.svg"/></Relationships>
</file>

<file path=ppt/slides/_rels/slide9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59.xml"/><Relationship Id="rId5" Type="http://schemas.openxmlformats.org/officeDocument/2006/relationships/image" Target="../media/image28.png"/><Relationship Id="rId4" Type="http://schemas.openxmlformats.org/officeDocument/2006/relationships/image" Target="../media/image26.svg"/></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60.xml"/><Relationship Id="rId5" Type="http://schemas.openxmlformats.org/officeDocument/2006/relationships/image" Target="../media/image28.png"/><Relationship Id="rId4" Type="http://schemas.openxmlformats.org/officeDocument/2006/relationships/image" Target="../media/image26.svg"/></Relationships>
</file>

<file path=ppt/slides/_rels/slide9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61.xml"/><Relationship Id="rId4" Type="http://schemas.openxmlformats.org/officeDocument/2006/relationships/image" Target="../media/image26.svg"/></Relationships>
</file>

<file path=ppt/slides/_rels/slide9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62.xml"/><Relationship Id="rId5" Type="http://schemas.openxmlformats.org/officeDocument/2006/relationships/image" Target="../media/image28.png"/><Relationship Id="rId4" Type="http://schemas.openxmlformats.org/officeDocument/2006/relationships/image" Target="../media/image26.svg"/></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63.xml"/><Relationship Id="rId5" Type="http://schemas.openxmlformats.org/officeDocument/2006/relationships/image" Target="../media/image28.png"/><Relationship Id="rId4" Type="http://schemas.openxmlformats.org/officeDocument/2006/relationships/image" Target="../media/image26.svg"/></Relationships>
</file>

<file path=ppt/slides/_rels/slide9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9.png"/><Relationship Id="rId2" Type="http://schemas.openxmlformats.org/officeDocument/2006/relationships/tags" Target="../tags/tag365.xml"/><Relationship Id="rId1" Type="http://schemas.openxmlformats.org/officeDocument/2006/relationships/tags" Target="../tags/tag364.xml"/><Relationship Id="rId6" Type="http://schemas.openxmlformats.org/officeDocument/2006/relationships/image" Target="../media/image23.jpeg"/><Relationship Id="rId5" Type="http://schemas.openxmlformats.org/officeDocument/2006/relationships/image" Target="../media/image26.svg"/><Relationship Id="rId4" Type="http://schemas.openxmlformats.org/officeDocument/2006/relationships/image" Target="../media/image25.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9.png"/><Relationship Id="rId2" Type="http://schemas.openxmlformats.org/officeDocument/2006/relationships/tags" Target="../tags/tag367.xml"/><Relationship Id="rId1" Type="http://schemas.openxmlformats.org/officeDocument/2006/relationships/tags" Target="../tags/tag366.xml"/><Relationship Id="rId6" Type="http://schemas.openxmlformats.org/officeDocument/2006/relationships/image" Target="../media/image23.jpeg"/><Relationship Id="rId5" Type="http://schemas.openxmlformats.org/officeDocument/2006/relationships/image" Target="../media/image26.svg"/><Relationship Id="rId4" Type="http://schemas.openxmlformats.org/officeDocument/2006/relationships/image" Target="../media/image25.png"/></Relationships>
</file>

<file path=ppt/slides/_rels/slide9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68.xml"/><Relationship Id="rId5" Type="http://schemas.openxmlformats.org/officeDocument/2006/relationships/image" Target="../media/image59.png"/><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904567" y="1515964"/>
            <a:ext cx="6921576" cy="1050737"/>
          </a:xfrm>
          <a:prstGeom prst="rect">
            <a:avLst/>
          </a:prstGeom>
        </p:spPr>
        <p:txBody>
          <a:bodyPr wrap="square" lIns="0" tIns="0" rIns="0" bIns="0" rtlCol="0" anchor="t">
            <a:spAutoFit/>
          </a:bodyPr>
          <a:lstStyle/>
          <a:p>
            <a:pPr algn="ctr" defTabSz="457246">
              <a:lnSpc>
                <a:spcPct val="150000"/>
              </a:lnSpc>
            </a:pPr>
            <a:r>
              <a:rPr lang="en-US" sz="2400" b="1" dirty="0">
                <a:solidFill>
                  <a:srgbClr val="215968"/>
                </a:solidFill>
                <a:latin typeface="Carelia"/>
              </a:rPr>
              <a:t>PROGRAMME DE REMEDIATION INTENSIVE</a:t>
            </a:r>
          </a:p>
          <a:p>
            <a:pPr algn="ctr" defTabSz="457246">
              <a:lnSpc>
                <a:spcPct val="150000"/>
              </a:lnSpc>
            </a:pPr>
            <a:r>
              <a:rPr lang="en-US" sz="2400" b="1" dirty="0">
                <a:solidFill>
                  <a:srgbClr val="215968"/>
                </a:solidFill>
                <a:latin typeface="Carelia"/>
              </a:rPr>
              <a:t> -FRANÇAIS-</a:t>
            </a:r>
          </a:p>
        </p:txBody>
      </p:sp>
      <p:sp>
        <p:nvSpPr>
          <p:cNvPr id="5" name="ZoneTexte 4">
            <a:extLst>
              <a:ext uri="{FF2B5EF4-FFF2-40B4-BE49-F238E27FC236}">
                <a16:creationId xmlns:a16="http://schemas.microsoft.com/office/drawing/2014/main" id="{78DEA8EF-E746-A63E-76B4-9205D5002C8C}"/>
              </a:ext>
            </a:extLst>
          </p:cNvPr>
          <p:cNvSpPr txBox="1"/>
          <p:nvPr/>
        </p:nvSpPr>
        <p:spPr>
          <a:xfrm>
            <a:off x="462117" y="6417292"/>
            <a:ext cx="6241120" cy="276999"/>
          </a:xfrm>
          <a:prstGeom prst="rect">
            <a:avLst/>
          </a:prstGeom>
          <a:noFill/>
        </p:spPr>
        <p:txBody>
          <a:bodyPr wrap="square" rtlCol="0">
            <a:spAutoFit/>
          </a:bodyPr>
          <a:lstStyle/>
          <a:p>
            <a:pPr algn="ctr" defTabSz="457246"/>
            <a:r>
              <a:rPr lang="fr-MA" sz="1200" i="1" dirty="0">
                <a:solidFill>
                  <a:prstClr val="black">
                    <a:lumMod val="75000"/>
                    <a:lumOff val="25000"/>
                  </a:prstClr>
                </a:solidFill>
                <a:latin typeface="Calibri"/>
              </a:rPr>
              <a:t>Version expérimentale pour les Ecoles Pionnières.  En cours d’amélioration.  </a:t>
            </a:r>
          </a:p>
        </p:txBody>
      </p:sp>
      <p:pic>
        <p:nvPicPr>
          <p:cNvPr id="2050" name="Picture 2" descr="الصفحة الرئيسية">
            <a:extLst>
              <a:ext uri="{FF2B5EF4-FFF2-40B4-BE49-F238E27FC236}">
                <a16:creationId xmlns:a16="http://schemas.microsoft.com/office/drawing/2014/main" id="{6639833F-3EB5-41FA-6625-3CC8E815B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162" y="239226"/>
            <a:ext cx="6666387" cy="933295"/>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descr="Une image contenant texte, dessin humoristique, jouet&#10;&#10;Le contenu généré par l’IA peut être incorrect.">
            <a:extLst>
              <a:ext uri="{FF2B5EF4-FFF2-40B4-BE49-F238E27FC236}">
                <a16:creationId xmlns:a16="http://schemas.microsoft.com/office/drawing/2014/main" id="{962FDFC5-CE77-E4AF-A352-224B5C05435B}"/>
              </a:ext>
            </a:extLst>
          </p:cNvPr>
          <p:cNvPicPr>
            <a:picLocks noChangeAspect="1"/>
          </p:cNvPicPr>
          <p:nvPr/>
        </p:nvPicPr>
        <p:blipFill>
          <a:blip r:embed="rId4">
            <a:clrChange>
              <a:clrFrom>
                <a:srgbClr val="FDDEC7"/>
              </a:clrFrom>
              <a:clrTo>
                <a:srgbClr val="FDDEC7">
                  <a:alpha val="0"/>
                </a:srgbClr>
              </a:clrTo>
            </a:clrChange>
            <a:extLst>
              <a:ext uri="{28A0092B-C50C-407E-A947-70E740481C1C}">
                <a14:useLocalDpi xmlns:a14="http://schemas.microsoft.com/office/drawing/2010/main" val="0"/>
              </a:ext>
            </a:extLst>
          </a:blip>
          <a:stretch>
            <a:fillRect/>
          </a:stretch>
        </p:blipFill>
        <p:spPr>
          <a:xfrm>
            <a:off x="7346531" y="4661625"/>
            <a:ext cx="1764724" cy="1996806"/>
          </a:xfrm>
          <a:prstGeom prst="rect">
            <a:avLst/>
          </a:prstGeom>
        </p:spPr>
      </p:pic>
      <p:sp>
        <p:nvSpPr>
          <p:cNvPr id="16" name="Ellipse 15">
            <a:extLst>
              <a:ext uri="{FF2B5EF4-FFF2-40B4-BE49-F238E27FC236}">
                <a16:creationId xmlns:a16="http://schemas.microsoft.com/office/drawing/2014/main" id="{8FC2E2AF-8B90-93B1-A60E-BE80AB3ECC17}"/>
              </a:ext>
            </a:extLst>
          </p:cNvPr>
          <p:cNvSpPr/>
          <p:nvPr/>
        </p:nvSpPr>
        <p:spPr>
          <a:xfrm>
            <a:off x="787773" y="3208861"/>
            <a:ext cx="1978090" cy="1847283"/>
          </a:xfrm>
          <a:prstGeom prst="ellipse">
            <a:avLst/>
          </a:prstGeom>
          <a:gradFill flip="none" rotWithShape="1">
            <a:gsLst>
              <a:gs pos="0">
                <a:srgbClr val="32787A">
                  <a:shade val="30000"/>
                  <a:satMod val="115000"/>
                </a:srgbClr>
              </a:gs>
              <a:gs pos="50000">
                <a:srgbClr val="32787A">
                  <a:shade val="67500"/>
                  <a:satMod val="115000"/>
                </a:srgbClr>
              </a:gs>
              <a:gs pos="100000">
                <a:srgbClr val="32787A">
                  <a:shade val="100000"/>
                  <a:satMod val="115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buNone/>
            </a:pPr>
            <a:r>
              <a:rPr lang="fr-MA" sz="900" b="1" kern="1200" dirty="0">
                <a:solidFill>
                  <a:srgbClr val="FFFFFF"/>
                </a:solidFill>
                <a:effectLst/>
                <a:latin typeface="Times New Roman" panose="02020603050405020304" pitchFamily="18" charset="0"/>
                <a:ea typeface="Calibri" panose="020F0502020204030204" pitchFamily="34" charset="0"/>
              </a:rPr>
              <a:t> </a:t>
            </a:r>
            <a:endParaRPr lang="fr-MA" sz="1100" dirty="0">
              <a:effectLst/>
              <a:latin typeface="Calibri" panose="020F0502020204030204" pitchFamily="34" charset="0"/>
              <a:ea typeface="Calibri" panose="020F0502020204030204" pitchFamily="34" charset="0"/>
            </a:endParaRPr>
          </a:p>
        </p:txBody>
      </p:sp>
      <p:sp>
        <p:nvSpPr>
          <p:cNvPr id="19" name="Forme libre : forme 18">
            <a:extLst>
              <a:ext uri="{FF2B5EF4-FFF2-40B4-BE49-F238E27FC236}">
                <a16:creationId xmlns:a16="http://schemas.microsoft.com/office/drawing/2014/main" id="{8C3E1B50-9FA7-C3CB-7B52-E438B019885C}"/>
              </a:ext>
            </a:extLst>
          </p:cNvPr>
          <p:cNvSpPr/>
          <p:nvPr/>
        </p:nvSpPr>
        <p:spPr>
          <a:xfrm rot="261352" flipH="1" flipV="1">
            <a:off x="3225921" y="2512606"/>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0" name="ZoneTexte 19">
            <a:extLst>
              <a:ext uri="{FF2B5EF4-FFF2-40B4-BE49-F238E27FC236}">
                <a16:creationId xmlns:a16="http://schemas.microsoft.com/office/drawing/2014/main" id="{2AC333F3-E5ED-4E6A-D233-1E43257F07FA}"/>
              </a:ext>
            </a:extLst>
          </p:cNvPr>
          <p:cNvSpPr txBox="1"/>
          <p:nvPr/>
        </p:nvSpPr>
        <p:spPr>
          <a:xfrm>
            <a:off x="3499573" y="2774651"/>
            <a:ext cx="2510118" cy="646331"/>
          </a:xfrm>
          <a:prstGeom prst="rect">
            <a:avLst/>
          </a:prstGeom>
          <a:noFill/>
        </p:spPr>
        <p:txBody>
          <a:bodyPr wrap="square" rtlCol="0">
            <a:spAutoFit/>
          </a:bodyPr>
          <a:lstStyle/>
          <a:p>
            <a:r>
              <a:rPr lang="fr-FR" sz="2800" b="1" dirty="0">
                <a:solidFill>
                  <a:srgbClr val="FFC000"/>
                </a:solidFill>
              </a:rPr>
              <a:t>Parcours : </a:t>
            </a:r>
            <a:r>
              <a:rPr lang="fr-FR" sz="3600" b="1" dirty="0">
                <a:solidFill>
                  <a:srgbClr val="FFC000"/>
                </a:solidFill>
              </a:rPr>
              <a:t>1</a:t>
            </a:r>
            <a:endParaRPr lang="fr-FR" sz="2800" b="1" dirty="0">
              <a:solidFill>
                <a:srgbClr val="FFC000"/>
              </a:solidFill>
            </a:endParaRPr>
          </a:p>
        </p:txBody>
      </p:sp>
      <p:sp>
        <p:nvSpPr>
          <p:cNvPr id="21" name="Forme libre : forme 20">
            <a:extLst>
              <a:ext uri="{FF2B5EF4-FFF2-40B4-BE49-F238E27FC236}">
                <a16:creationId xmlns:a16="http://schemas.microsoft.com/office/drawing/2014/main" id="{15381C3D-A0B9-BBF8-7112-ACEF7FF01EDF}"/>
              </a:ext>
            </a:extLst>
          </p:cNvPr>
          <p:cNvSpPr/>
          <p:nvPr/>
        </p:nvSpPr>
        <p:spPr>
          <a:xfrm rot="261352" flipH="1" flipV="1">
            <a:off x="3225922" y="3507720"/>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2" name="Forme libre : forme 21">
            <a:extLst>
              <a:ext uri="{FF2B5EF4-FFF2-40B4-BE49-F238E27FC236}">
                <a16:creationId xmlns:a16="http://schemas.microsoft.com/office/drawing/2014/main" id="{BE70A603-A2F8-7C53-1CC7-37EFF0A9AF21}"/>
              </a:ext>
            </a:extLst>
          </p:cNvPr>
          <p:cNvSpPr/>
          <p:nvPr/>
        </p:nvSpPr>
        <p:spPr>
          <a:xfrm rot="11191981" flipH="1" flipV="1">
            <a:off x="3266401" y="4568579"/>
            <a:ext cx="2746735" cy="1079641"/>
          </a:xfrm>
          <a:custGeom>
            <a:avLst/>
            <a:gdLst>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1164"/>
              <a:gd name="connsiteX1" fmla="*/ 2706255 w 2969491"/>
              <a:gd name="connsiteY1" fmla="*/ 0 h 651164"/>
              <a:gd name="connsiteX2" fmla="*/ 2890982 w 2969491"/>
              <a:gd name="connsiteY2" fmla="*/ 78509 h 651164"/>
              <a:gd name="connsiteX3" fmla="*/ 2969491 w 2969491"/>
              <a:gd name="connsiteY3" fmla="*/ 258618 h 651164"/>
              <a:gd name="connsiteX4" fmla="*/ 2872509 w 2969491"/>
              <a:gd name="connsiteY4" fmla="*/ 378691 h 651164"/>
              <a:gd name="connsiteX5" fmla="*/ 170873 w 2969491"/>
              <a:gd name="connsiteY5" fmla="*/ 651164 h 651164"/>
              <a:gd name="connsiteX6" fmla="*/ 9236 w 2969491"/>
              <a:gd name="connsiteY6" fmla="*/ 531091 h 651164"/>
              <a:gd name="connsiteX7" fmla="*/ 0 w 2969491"/>
              <a:gd name="connsiteY7" fmla="*/ 207818 h 651164"/>
              <a:gd name="connsiteX8" fmla="*/ 138545 w 2969491"/>
              <a:gd name="connsiteY8" fmla="*/ 124691 h 651164"/>
              <a:gd name="connsiteX0" fmla="*/ 138545 w 2969491"/>
              <a:gd name="connsiteY0" fmla="*/ 124691 h 656902"/>
              <a:gd name="connsiteX1" fmla="*/ 2706255 w 2969491"/>
              <a:gd name="connsiteY1" fmla="*/ 0 h 656902"/>
              <a:gd name="connsiteX2" fmla="*/ 2890982 w 2969491"/>
              <a:gd name="connsiteY2" fmla="*/ 78509 h 656902"/>
              <a:gd name="connsiteX3" fmla="*/ 2969491 w 2969491"/>
              <a:gd name="connsiteY3" fmla="*/ 258618 h 656902"/>
              <a:gd name="connsiteX4" fmla="*/ 2872509 w 2969491"/>
              <a:gd name="connsiteY4" fmla="*/ 378691 h 656902"/>
              <a:gd name="connsiteX5" fmla="*/ 170873 w 2969491"/>
              <a:gd name="connsiteY5" fmla="*/ 651164 h 656902"/>
              <a:gd name="connsiteX6" fmla="*/ 9236 w 2969491"/>
              <a:gd name="connsiteY6" fmla="*/ 531091 h 656902"/>
              <a:gd name="connsiteX7" fmla="*/ 0 w 2969491"/>
              <a:gd name="connsiteY7" fmla="*/ 207818 h 656902"/>
              <a:gd name="connsiteX8" fmla="*/ 138545 w 2969491"/>
              <a:gd name="connsiteY8" fmla="*/ 124691 h 656902"/>
              <a:gd name="connsiteX0" fmla="*/ 138545 w 2969491"/>
              <a:gd name="connsiteY0" fmla="*/ 124890 h 657101"/>
              <a:gd name="connsiteX1" fmla="*/ 2706255 w 2969491"/>
              <a:gd name="connsiteY1" fmla="*/ 199 h 657101"/>
              <a:gd name="connsiteX2" fmla="*/ 2890982 w 2969491"/>
              <a:gd name="connsiteY2" fmla="*/ 78708 h 657101"/>
              <a:gd name="connsiteX3" fmla="*/ 2969491 w 2969491"/>
              <a:gd name="connsiteY3" fmla="*/ 258817 h 657101"/>
              <a:gd name="connsiteX4" fmla="*/ 2872509 w 2969491"/>
              <a:gd name="connsiteY4" fmla="*/ 378890 h 657101"/>
              <a:gd name="connsiteX5" fmla="*/ 170873 w 2969491"/>
              <a:gd name="connsiteY5" fmla="*/ 651363 h 657101"/>
              <a:gd name="connsiteX6" fmla="*/ 9236 w 2969491"/>
              <a:gd name="connsiteY6" fmla="*/ 531290 h 657101"/>
              <a:gd name="connsiteX7" fmla="*/ 0 w 2969491"/>
              <a:gd name="connsiteY7" fmla="*/ 208017 h 657101"/>
              <a:gd name="connsiteX8" fmla="*/ 138545 w 2969491"/>
              <a:gd name="connsiteY8" fmla="*/ 124890 h 657101"/>
              <a:gd name="connsiteX0" fmla="*/ 138545 w 2969491"/>
              <a:gd name="connsiteY0" fmla="*/ 125008 h 657219"/>
              <a:gd name="connsiteX1" fmla="*/ 2706255 w 2969491"/>
              <a:gd name="connsiteY1" fmla="*/ 317 h 657219"/>
              <a:gd name="connsiteX2" fmla="*/ 2890982 w 2969491"/>
              <a:gd name="connsiteY2" fmla="*/ 78826 h 657219"/>
              <a:gd name="connsiteX3" fmla="*/ 2969491 w 2969491"/>
              <a:gd name="connsiteY3" fmla="*/ 258935 h 657219"/>
              <a:gd name="connsiteX4" fmla="*/ 2872509 w 2969491"/>
              <a:gd name="connsiteY4" fmla="*/ 379008 h 657219"/>
              <a:gd name="connsiteX5" fmla="*/ 170873 w 2969491"/>
              <a:gd name="connsiteY5" fmla="*/ 651481 h 657219"/>
              <a:gd name="connsiteX6" fmla="*/ 9236 w 2969491"/>
              <a:gd name="connsiteY6" fmla="*/ 531408 h 657219"/>
              <a:gd name="connsiteX7" fmla="*/ 0 w 2969491"/>
              <a:gd name="connsiteY7" fmla="*/ 208135 h 657219"/>
              <a:gd name="connsiteX8" fmla="*/ 138545 w 2969491"/>
              <a:gd name="connsiteY8" fmla="*/ 125008 h 657219"/>
              <a:gd name="connsiteX0" fmla="*/ 138545 w 2972005"/>
              <a:gd name="connsiteY0" fmla="*/ 125008 h 657219"/>
              <a:gd name="connsiteX1" fmla="*/ 2706255 w 2972005"/>
              <a:gd name="connsiteY1" fmla="*/ 317 h 657219"/>
              <a:gd name="connsiteX2" fmla="*/ 2890982 w 2972005"/>
              <a:gd name="connsiteY2" fmla="*/ 78826 h 657219"/>
              <a:gd name="connsiteX3" fmla="*/ 2969491 w 2972005"/>
              <a:gd name="connsiteY3" fmla="*/ 258935 h 657219"/>
              <a:gd name="connsiteX4" fmla="*/ 2872509 w 2972005"/>
              <a:gd name="connsiteY4" fmla="*/ 379008 h 657219"/>
              <a:gd name="connsiteX5" fmla="*/ 170873 w 2972005"/>
              <a:gd name="connsiteY5" fmla="*/ 651481 h 657219"/>
              <a:gd name="connsiteX6" fmla="*/ 9236 w 2972005"/>
              <a:gd name="connsiteY6" fmla="*/ 531408 h 657219"/>
              <a:gd name="connsiteX7" fmla="*/ 0 w 2972005"/>
              <a:gd name="connsiteY7" fmla="*/ 208135 h 657219"/>
              <a:gd name="connsiteX8" fmla="*/ 138545 w 2972005"/>
              <a:gd name="connsiteY8" fmla="*/ 125008 h 657219"/>
              <a:gd name="connsiteX0" fmla="*/ 138545 w 2973912"/>
              <a:gd name="connsiteY0" fmla="*/ 125008 h 657219"/>
              <a:gd name="connsiteX1" fmla="*/ 2706255 w 2973912"/>
              <a:gd name="connsiteY1" fmla="*/ 317 h 657219"/>
              <a:gd name="connsiteX2" fmla="*/ 2890982 w 2973912"/>
              <a:gd name="connsiteY2" fmla="*/ 78826 h 657219"/>
              <a:gd name="connsiteX3" fmla="*/ 2969491 w 2973912"/>
              <a:gd name="connsiteY3" fmla="*/ 258935 h 657219"/>
              <a:gd name="connsiteX4" fmla="*/ 2872509 w 2973912"/>
              <a:gd name="connsiteY4" fmla="*/ 379008 h 657219"/>
              <a:gd name="connsiteX5" fmla="*/ 170873 w 2973912"/>
              <a:gd name="connsiteY5" fmla="*/ 651481 h 657219"/>
              <a:gd name="connsiteX6" fmla="*/ 9236 w 2973912"/>
              <a:gd name="connsiteY6" fmla="*/ 531408 h 657219"/>
              <a:gd name="connsiteX7" fmla="*/ 0 w 2973912"/>
              <a:gd name="connsiteY7" fmla="*/ 208135 h 657219"/>
              <a:gd name="connsiteX8" fmla="*/ 138545 w 2973912"/>
              <a:gd name="connsiteY8" fmla="*/ 125008 h 65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912" h="657219">
                <a:moveTo>
                  <a:pt x="138545" y="125008"/>
                </a:moveTo>
                <a:lnTo>
                  <a:pt x="2706255" y="317"/>
                </a:lnTo>
                <a:cubicBezTo>
                  <a:pt x="2828121" y="-3658"/>
                  <a:pt x="2867087" y="30047"/>
                  <a:pt x="2890982" y="78826"/>
                </a:cubicBezTo>
                <a:lnTo>
                  <a:pt x="2969491" y="258935"/>
                </a:lnTo>
                <a:cubicBezTo>
                  <a:pt x="2987406" y="336640"/>
                  <a:pt x="2950053" y="379178"/>
                  <a:pt x="2872509" y="379008"/>
                </a:cubicBezTo>
                <a:lnTo>
                  <a:pt x="170873" y="651481"/>
                </a:lnTo>
                <a:cubicBezTo>
                  <a:pt x="101922" y="666723"/>
                  <a:pt x="5337" y="659356"/>
                  <a:pt x="9236" y="531408"/>
                </a:cubicBezTo>
                <a:lnTo>
                  <a:pt x="0" y="208135"/>
                </a:lnTo>
                <a:cubicBezTo>
                  <a:pt x="26085" y="152793"/>
                  <a:pt x="37097" y="137645"/>
                  <a:pt x="138545" y="125008"/>
                </a:cubicBezTo>
                <a:close/>
              </a:path>
            </a:pathLst>
          </a:custGeom>
          <a:gradFill flip="none" rotWithShape="1">
            <a:gsLst>
              <a:gs pos="0">
                <a:srgbClr val="62BCBE">
                  <a:shade val="30000"/>
                  <a:satMod val="115000"/>
                </a:srgbClr>
              </a:gs>
              <a:gs pos="50000">
                <a:srgbClr val="62BCBE">
                  <a:shade val="67500"/>
                  <a:satMod val="115000"/>
                </a:srgbClr>
              </a:gs>
              <a:gs pos="100000">
                <a:srgbClr val="62BCBE">
                  <a:shade val="100000"/>
                  <a:satMod val="115000"/>
                </a:srgbClr>
              </a:gs>
            </a:gsLst>
            <a:lin ang="10800000" scaled="1"/>
            <a:tileRect/>
          </a:gradFill>
          <a:ln w="136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fr-FR" dirty="0">
              <a:effectLst>
                <a:outerShdw blurRad="38100" dist="38100" dir="2700000" algn="tl">
                  <a:srgbClr val="000000">
                    <a:alpha val="43137"/>
                  </a:srgbClr>
                </a:outerShdw>
              </a:effectLst>
            </a:endParaRPr>
          </a:p>
        </p:txBody>
      </p:sp>
      <p:sp>
        <p:nvSpPr>
          <p:cNvPr id="23" name="ZoneTexte 22">
            <a:extLst>
              <a:ext uri="{FF2B5EF4-FFF2-40B4-BE49-F238E27FC236}">
                <a16:creationId xmlns:a16="http://schemas.microsoft.com/office/drawing/2014/main" id="{618D15CB-AABE-8553-7E04-AE6062B99BC4}"/>
              </a:ext>
            </a:extLst>
          </p:cNvPr>
          <p:cNvSpPr txBox="1"/>
          <p:nvPr/>
        </p:nvSpPr>
        <p:spPr>
          <a:xfrm>
            <a:off x="3555519" y="3762400"/>
            <a:ext cx="2510118" cy="646331"/>
          </a:xfrm>
          <a:prstGeom prst="rect">
            <a:avLst/>
          </a:prstGeom>
          <a:noFill/>
        </p:spPr>
        <p:txBody>
          <a:bodyPr wrap="square" rtlCol="0">
            <a:spAutoFit/>
          </a:bodyPr>
          <a:lstStyle/>
          <a:p>
            <a:r>
              <a:rPr lang="fr-FR" sz="2800" b="1" dirty="0">
                <a:solidFill>
                  <a:srgbClr val="FFC000"/>
                </a:solidFill>
              </a:rPr>
              <a:t>Palier : </a:t>
            </a:r>
            <a:r>
              <a:rPr lang="fr-FR" sz="3600" b="1" dirty="0">
                <a:solidFill>
                  <a:srgbClr val="FFC000"/>
                </a:solidFill>
              </a:rPr>
              <a:t>4</a:t>
            </a:r>
            <a:endParaRPr lang="fr-FR" sz="2800" b="1" dirty="0">
              <a:solidFill>
                <a:srgbClr val="FFC000"/>
              </a:solidFill>
            </a:endParaRPr>
          </a:p>
        </p:txBody>
      </p:sp>
      <p:sp>
        <p:nvSpPr>
          <p:cNvPr id="24" name="ZoneTexte 23">
            <a:extLst>
              <a:ext uri="{FF2B5EF4-FFF2-40B4-BE49-F238E27FC236}">
                <a16:creationId xmlns:a16="http://schemas.microsoft.com/office/drawing/2014/main" id="{9FC625E1-432F-BD2B-F568-103CD439CDAB}"/>
              </a:ext>
            </a:extLst>
          </p:cNvPr>
          <p:cNvSpPr txBox="1"/>
          <p:nvPr/>
        </p:nvSpPr>
        <p:spPr>
          <a:xfrm>
            <a:off x="3499572" y="4783212"/>
            <a:ext cx="2510118" cy="523220"/>
          </a:xfrm>
          <a:prstGeom prst="rect">
            <a:avLst/>
          </a:prstGeom>
          <a:noFill/>
        </p:spPr>
        <p:txBody>
          <a:bodyPr wrap="square" rtlCol="0">
            <a:spAutoFit/>
          </a:bodyPr>
          <a:lstStyle/>
          <a:p>
            <a:r>
              <a:rPr lang="fr-FR" sz="2800" b="1" dirty="0">
                <a:solidFill>
                  <a:srgbClr val="E1A346"/>
                </a:solidFill>
              </a:rPr>
              <a:t>Séance : 3</a:t>
            </a:r>
          </a:p>
        </p:txBody>
      </p:sp>
      <p:sp>
        <p:nvSpPr>
          <p:cNvPr id="2" name="ZoneTexte 1">
            <a:extLst>
              <a:ext uri="{FF2B5EF4-FFF2-40B4-BE49-F238E27FC236}">
                <a16:creationId xmlns:a16="http://schemas.microsoft.com/office/drawing/2014/main" id="{072157C4-EFB8-6583-A33C-0F4A7A1CAFA1}"/>
              </a:ext>
            </a:extLst>
          </p:cNvPr>
          <p:cNvSpPr txBox="1"/>
          <p:nvPr/>
        </p:nvSpPr>
        <p:spPr>
          <a:xfrm>
            <a:off x="884395" y="3354075"/>
            <a:ext cx="1784846" cy="1754326"/>
          </a:xfrm>
          <a:prstGeom prst="rect">
            <a:avLst/>
          </a:prstGeom>
          <a:noFill/>
        </p:spPr>
        <p:txBody>
          <a:bodyPr wrap="square" rtlCol="0">
            <a:spAutoFit/>
          </a:bodyPr>
          <a:lstStyle/>
          <a:p>
            <a:pPr algn="ctr"/>
            <a:r>
              <a:rPr lang="fr-FR" sz="5400" dirty="0">
                <a:solidFill>
                  <a:srgbClr val="E1A346"/>
                </a:solidFill>
              </a:rPr>
              <a:t>5</a:t>
            </a:r>
            <a:r>
              <a:rPr lang="fr-FR" sz="5400" baseline="30000" dirty="0">
                <a:solidFill>
                  <a:srgbClr val="E1A346"/>
                </a:solidFill>
              </a:rPr>
              <a:t>e </a:t>
            </a:r>
            <a:r>
              <a:rPr lang="fr-FR" sz="5400" dirty="0">
                <a:solidFill>
                  <a:srgbClr val="E1A346"/>
                </a:solidFill>
              </a:rPr>
              <a:t>/6</a:t>
            </a:r>
            <a:r>
              <a:rPr lang="fr-FR" sz="5400" baseline="30000" dirty="0">
                <a:solidFill>
                  <a:srgbClr val="E1A346"/>
                </a:solidFill>
              </a:rPr>
              <a:t>e</a:t>
            </a:r>
            <a:r>
              <a:rPr lang="fr-FR" sz="5400" dirty="0">
                <a:solidFill>
                  <a:srgbClr val="E1A346"/>
                </a:solidFill>
              </a:rPr>
              <a:t> AP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759CD-A6C6-C82C-3FE8-97A9307808E6}"/>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00CB42E0-36D9-507B-D496-D059B272F4CE}"/>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7038214C-2CB6-5DDD-B475-0C9BC62971C3}"/>
              </a:ext>
            </a:extLst>
          </p:cNvPr>
          <p:cNvSpPr/>
          <p:nvPr/>
        </p:nvSpPr>
        <p:spPr>
          <a:xfrm>
            <a:off x="183904" y="228600"/>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19261" lvl="4" algn="ctr" defTabSz="457246"/>
            <a:r>
              <a:rPr lang="fr-MA" sz="2933" b="1" dirty="0">
                <a:solidFill>
                  <a:srgbClr val="106585"/>
                </a:solidFill>
                <a:latin typeface="Dosis" pitchFamily="2" charset="0"/>
              </a:rPr>
              <a:t>Un agneau– la pharmacie- le coiffeur</a:t>
            </a:r>
          </a:p>
          <a:p>
            <a:pPr marL="1219261" lvl="4" algn="ctr" defTabSz="457246"/>
            <a:r>
              <a:rPr lang="fr-MA" sz="2933" b="1" dirty="0">
                <a:solidFill>
                  <a:srgbClr val="106585"/>
                </a:solidFill>
                <a:latin typeface="Dosis" pitchFamily="2" charset="0"/>
              </a:rPr>
              <a:t> </a:t>
            </a:r>
          </a:p>
        </p:txBody>
      </p:sp>
      <p:sp>
        <p:nvSpPr>
          <p:cNvPr id="23" name="Rectangle : coins arrondis 22">
            <a:extLst>
              <a:ext uri="{FF2B5EF4-FFF2-40B4-BE49-F238E27FC236}">
                <a16:creationId xmlns:a16="http://schemas.microsoft.com/office/drawing/2014/main" id="{27C8C984-3430-8910-301F-1ACDE3C2BFAB}"/>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EF3D67B1-384A-5530-5A16-B66A41BF7151}"/>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pic>
        <p:nvPicPr>
          <p:cNvPr id="2" name="Image 1" descr="Une image contenant croquis, dessin, illustration, Visage humain&#10;&#10;Le contenu généré par l’IA peut être incorrect.">
            <a:extLst>
              <a:ext uri="{FF2B5EF4-FFF2-40B4-BE49-F238E27FC236}">
                <a16:creationId xmlns:a16="http://schemas.microsoft.com/office/drawing/2014/main" id="{F4AABC4D-2A3B-2A47-4103-28CB2672AE51}"/>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388112" y="2837132"/>
            <a:ext cx="2925360" cy="3792269"/>
          </a:xfrm>
          <a:prstGeom prst="rect">
            <a:avLst/>
          </a:prstGeom>
        </p:spPr>
      </p:pic>
      <p:sp>
        <p:nvSpPr>
          <p:cNvPr id="4" name="Bulle narrative : rectangle à coins arrondis 3">
            <a:extLst>
              <a:ext uri="{FF2B5EF4-FFF2-40B4-BE49-F238E27FC236}">
                <a16:creationId xmlns:a16="http://schemas.microsoft.com/office/drawing/2014/main" id="{D781C9B8-A099-504B-BBE1-48840EF1296F}"/>
              </a:ext>
            </a:extLst>
          </p:cNvPr>
          <p:cNvSpPr/>
          <p:nvPr/>
        </p:nvSpPr>
        <p:spPr>
          <a:xfrm>
            <a:off x="2015613" y="2133911"/>
            <a:ext cx="6795686" cy="2813049"/>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graphicFrame>
        <p:nvGraphicFramePr>
          <p:cNvPr id="3" name="Tableau 2">
            <a:extLst>
              <a:ext uri="{FF2B5EF4-FFF2-40B4-BE49-F238E27FC236}">
                <a16:creationId xmlns:a16="http://schemas.microsoft.com/office/drawing/2014/main" id="{B7A7E3F0-2362-2BE1-6B1A-020860AFDDFD}"/>
              </a:ext>
            </a:extLst>
          </p:cNvPr>
          <p:cNvGraphicFramePr>
            <a:graphicFrameLocks noGrp="1"/>
          </p:cNvGraphicFramePr>
          <p:nvPr>
            <p:custDataLst>
              <p:tags r:id="rId1"/>
            </p:custDataLst>
          </p:nvPr>
        </p:nvGraphicFramePr>
        <p:xfrm>
          <a:off x="1" y="-11545"/>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7" name="ZoneTexte 6">
            <a:extLst>
              <a:ext uri="{FF2B5EF4-FFF2-40B4-BE49-F238E27FC236}">
                <a16:creationId xmlns:a16="http://schemas.microsoft.com/office/drawing/2014/main" id="{E7F4D0D9-643E-1B76-3A17-8D611D23C6B9}"/>
              </a:ext>
            </a:extLst>
          </p:cNvPr>
          <p:cNvSpPr txBox="1"/>
          <p:nvPr/>
        </p:nvSpPr>
        <p:spPr>
          <a:xfrm>
            <a:off x="1312557" y="422055"/>
            <a:ext cx="6324600" cy="32797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Nous allons faire la dictée de ces mots. . </a:t>
            </a:r>
          </a:p>
        </p:txBody>
      </p:sp>
    </p:spTree>
    <p:extLst>
      <p:ext uri="{BB962C8B-B14F-4D97-AF65-F5344CB8AC3E}">
        <p14:creationId xmlns:p14="http://schemas.microsoft.com/office/powerpoint/2010/main" val="25359849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20E84-41B2-404E-924A-318011CC1F81}"/>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3833C4FC-2F5F-D8B0-FE8D-A87B1DB2D001}"/>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7B3B2E0F-1CAD-521C-19BC-7BF078F5B00A}"/>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E79724A-3EC9-DD11-290F-89F01B2819C6}"/>
              </a:ext>
            </a:extLst>
          </p:cNvPr>
          <p:cNvSpPr/>
          <p:nvPr>
            <p:custDataLst>
              <p:tags r:id="rId3"/>
            </p:custDataLst>
          </p:nvPr>
        </p:nvSpPr>
        <p:spPr>
          <a:xfrm>
            <a:off x="183905" y="308988"/>
            <a:ext cx="8776195" cy="6368723"/>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4" name="Rectangle : coins arrondis 3">
            <a:extLst>
              <a:ext uri="{FF2B5EF4-FFF2-40B4-BE49-F238E27FC236}">
                <a16:creationId xmlns:a16="http://schemas.microsoft.com/office/drawing/2014/main" id="{80E83671-7782-9DC9-B673-8E05D934C1D7}"/>
              </a:ext>
            </a:extLst>
          </p:cNvPr>
          <p:cNvSpPr/>
          <p:nvPr/>
        </p:nvSpPr>
        <p:spPr>
          <a:xfrm>
            <a:off x="146027" y="320455"/>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graphicFrame>
        <p:nvGraphicFramePr>
          <p:cNvPr id="10" name="Tableau 9">
            <a:extLst>
              <a:ext uri="{FF2B5EF4-FFF2-40B4-BE49-F238E27FC236}">
                <a16:creationId xmlns:a16="http://schemas.microsoft.com/office/drawing/2014/main" id="{689CC0E4-9A3E-37DD-A194-2A1A489B1214}"/>
              </a:ext>
            </a:extLst>
          </p:cNvPr>
          <p:cNvGraphicFramePr>
            <a:graphicFrameLocks noGrp="1"/>
          </p:cNvGraphicFramePr>
          <p:nvPr>
            <p:custDataLst>
              <p:tags r:id="rId4"/>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2" name="ZoneTexte 11">
            <a:extLst>
              <a:ext uri="{FF2B5EF4-FFF2-40B4-BE49-F238E27FC236}">
                <a16:creationId xmlns:a16="http://schemas.microsoft.com/office/drawing/2014/main" id="{A3EB427F-4DE4-8396-8A18-4FCBA013380C}"/>
              </a:ext>
            </a:extLst>
          </p:cNvPr>
          <p:cNvSpPr txBox="1"/>
          <p:nvPr/>
        </p:nvSpPr>
        <p:spPr>
          <a:xfrm>
            <a:off x="800312" y="405613"/>
            <a:ext cx="8178724"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Je vais faire le premier exemple. </a:t>
            </a:r>
            <a:r>
              <a:rPr lang="fr-FR" sz="1400" b="1" dirty="0">
                <a:solidFill>
                  <a:srgbClr val="A6A6A6"/>
                </a:solidFill>
                <a:latin typeface="Dosis" panose="02010703020202060003" pitchFamily="2" charset="0"/>
              </a:rPr>
              <a:t> Je dois compléter par le mot qui convient</a:t>
            </a:r>
          </a:p>
          <a:p>
            <a:pPr defTabSz="457235">
              <a:defRPr/>
            </a:pPr>
            <a:r>
              <a:rPr lang="fr-FR" sz="1400" b="1" dirty="0">
                <a:solidFill>
                  <a:srgbClr val="A6A6A6"/>
                </a:solidFill>
                <a:latin typeface="Dosis" panose="02010703020202060003" pitchFamily="2" charset="0"/>
              </a:rPr>
              <a:t>Je lis la phrase: «  le ……..    a un sifflet ». </a:t>
            </a:r>
            <a:endParaRPr lang="fr-FR" sz="1400" b="1" dirty="0">
              <a:solidFill>
                <a:prstClr val="white">
                  <a:lumMod val="65000"/>
                </a:prstClr>
              </a:solidFill>
              <a:latin typeface="Dosis" pitchFamily="2" charset="0"/>
            </a:endParaRPr>
          </a:p>
        </p:txBody>
      </p:sp>
      <p:pic>
        <p:nvPicPr>
          <p:cNvPr id="6" name="Image 5">
            <a:extLst>
              <a:ext uri="{FF2B5EF4-FFF2-40B4-BE49-F238E27FC236}">
                <a16:creationId xmlns:a16="http://schemas.microsoft.com/office/drawing/2014/main" id="{AE68BDB6-FF7A-8479-4CF1-B82C7D3DF468}"/>
              </a:ext>
            </a:extLst>
          </p:cNvPr>
          <p:cNvPicPr>
            <a:picLocks noChangeAspect="1"/>
          </p:cNvPicPr>
          <p:nvPr/>
        </p:nvPicPr>
        <p:blipFill>
          <a:blip r:embed="rId6"/>
          <a:stretch>
            <a:fillRect/>
          </a:stretch>
        </p:blipFill>
        <p:spPr>
          <a:xfrm>
            <a:off x="800312" y="3046081"/>
            <a:ext cx="7324825" cy="1317595"/>
          </a:xfrm>
          <a:prstGeom prst="rect">
            <a:avLst/>
          </a:prstGeom>
        </p:spPr>
      </p:pic>
    </p:spTree>
    <p:extLst>
      <p:ext uri="{BB962C8B-B14F-4D97-AF65-F5344CB8AC3E}">
        <p14:creationId xmlns:p14="http://schemas.microsoft.com/office/powerpoint/2010/main" val="6537922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FA250-2CF5-8D49-AD7F-A1410FF0EB24}"/>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12C379B4-0C25-9A12-0189-28B57228F130}"/>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69CC9418-5955-4CBB-626F-8957E593AB36}"/>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3A5C21CF-4D56-3ACF-22E8-47D2E54ABD03}"/>
              </a:ext>
            </a:extLst>
          </p:cNvPr>
          <p:cNvSpPr/>
          <p:nvPr>
            <p:custDataLst>
              <p:tags r:id="rId3"/>
            </p:custDataLst>
          </p:nvPr>
        </p:nvSpPr>
        <p:spPr>
          <a:xfrm>
            <a:off x="183905" y="308988"/>
            <a:ext cx="8776195" cy="6368723"/>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MA" b="1"/>
              <a:t>coiffeur</a:t>
            </a:r>
            <a:r>
              <a:rPr lang="fr-MA" sz="900"/>
              <a:t> </a:t>
            </a:r>
            <a:br>
              <a:rPr lang="fr-MA" sz="900"/>
            </a:br>
            <a:endParaRPr lang="fr-MA" sz="900" dirty="0">
              <a:solidFill>
                <a:prstClr val="white"/>
              </a:solidFill>
              <a:latin typeface="Dosis" pitchFamily="2" charset="0"/>
            </a:endParaRPr>
          </a:p>
        </p:txBody>
      </p:sp>
      <p:sp>
        <p:nvSpPr>
          <p:cNvPr id="4" name="Rectangle : coins arrondis 3">
            <a:extLst>
              <a:ext uri="{FF2B5EF4-FFF2-40B4-BE49-F238E27FC236}">
                <a16:creationId xmlns:a16="http://schemas.microsoft.com/office/drawing/2014/main" id="{F28D789C-1BF3-4BF5-5448-9D8E3307998E}"/>
              </a:ext>
            </a:extLst>
          </p:cNvPr>
          <p:cNvSpPr/>
          <p:nvPr/>
        </p:nvSpPr>
        <p:spPr>
          <a:xfrm>
            <a:off x="146027" y="320455"/>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graphicFrame>
        <p:nvGraphicFramePr>
          <p:cNvPr id="10" name="Tableau 9">
            <a:extLst>
              <a:ext uri="{FF2B5EF4-FFF2-40B4-BE49-F238E27FC236}">
                <a16:creationId xmlns:a16="http://schemas.microsoft.com/office/drawing/2014/main" id="{45CE328C-68DA-66EB-6AEC-00AFC68E4347}"/>
              </a:ext>
            </a:extLst>
          </p:cNvPr>
          <p:cNvGraphicFramePr>
            <a:graphicFrameLocks noGrp="1"/>
          </p:cNvGraphicFramePr>
          <p:nvPr>
            <p:custDataLst>
              <p:tags r:id="rId4"/>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2" name="ZoneTexte 11">
            <a:extLst>
              <a:ext uri="{FF2B5EF4-FFF2-40B4-BE49-F238E27FC236}">
                <a16:creationId xmlns:a16="http://schemas.microsoft.com/office/drawing/2014/main" id="{4C8325E6-944E-475B-D059-08AA3E1D7EEB}"/>
              </a:ext>
            </a:extLst>
          </p:cNvPr>
          <p:cNvSpPr txBox="1"/>
          <p:nvPr/>
        </p:nvSpPr>
        <p:spPr>
          <a:xfrm>
            <a:off x="800312" y="405613"/>
            <a:ext cx="8178724"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Je lis les mots, et je cherche celui qui convient </a:t>
            </a:r>
          </a:p>
          <a:p>
            <a:pPr defTabSz="457235">
              <a:defRPr/>
            </a:pPr>
            <a:r>
              <a:rPr lang="fr-FR" sz="1400" b="1" dirty="0">
                <a:solidFill>
                  <a:prstClr val="white">
                    <a:lumMod val="65000"/>
                  </a:prstClr>
                </a:solidFill>
                <a:latin typeface="Dosis" pitchFamily="2" charset="0"/>
              </a:rPr>
              <a:t>Le policier a un sifflet. J’écris le mot</a:t>
            </a:r>
          </a:p>
        </p:txBody>
      </p:sp>
      <p:pic>
        <p:nvPicPr>
          <p:cNvPr id="11" name="Image 10">
            <a:extLst>
              <a:ext uri="{FF2B5EF4-FFF2-40B4-BE49-F238E27FC236}">
                <a16:creationId xmlns:a16="http://schemas.microsoft.com/office/drawing/2014/main" id="{3831B943-1591-15C5-AE7B-585D6F5CAC29}"/>
              </a:ext>
            </a:extLst>
          </p:cNvPr>
          <p:cNvPicPr>
            <a:picLocks noChangeAspect="1"/>
          </p:cNvPicPr>
          <p:nvPr/>
        </p:nvPicPr>
        <p:blipFill>
          <a:blip r:embed="rId6"/>
          <a:stretch>
            <a:fillRect/>
          </a:stretch>
        </p:blipFill>
        <p:spPr>
          <a:xfrm>
            <a:off x="228597" y="2697896"/>
            <a:ext cx="8844224" cy="1590905"/>
          </a:xfrm>
          <a:prstGeom prst="rect">
            <a:avLst/>
          </a:prstGeom>
        </p:spPr>
      </p:pic>
      <p:cxnSp>
        <p:nvCxnSpPr>
          <p:cNvPr id="9" name="Connecteur : en arc 8">
            <a:extLst>
              <a:ext uri="{FF2B5EF4-FFF2-40B4-BE49-F238E27FC236}">
                <a16:creationId xmlns:a16="http://schemas.microsoft.com/office/drawing/2014/main" id="{53A51DED-9EC3-54A5-6596-79598CE1194B}"/>
              </a:ext>
            </a:extLst>
          </p:cNvPr>
          <p:cNvCxnSpPr/>
          <p:nvPr/>
        </p:nvCxnSpPr>
        <p:spPr>
          <a:xfrm rot="10800000" flipV="1">
            <a:off x="2358737" y="2638044"/>
            <a:ext cx="2753591" cy="468837"/>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B27C359-8891-F5F3-428B-A9FF15AE57FA}"/>
              </a:ext>
            </a:extLst>
          </p:cNvPr>
          <p:cNvSpPr/>
          <p:nvPr/>
        </p:nvSpPr>
        <p:spPr>
          <a:xfrm>
            <a:off x="1174173" y="3106882"/>
            <a:ext cx="1184563" cy="5091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rgbClr val="FF0000"/>
                </a:solidFill>
              </a:rPr>
              <a:t>policier</a:t>
            </a:r>
            <a:endParaRPr lang="fr-MA" dirty="0">
              <a:solidFill>
                <a:srgbClr val="FF0000"/>
              </a:solidFill>
            </a:endParaRPr>
          </a:p>
        </p:txBody>
      </p:sp>
      <p:sp>
        <p:nvSpPr>
          <p:cNvPr id="6" name="Ellipse 5">
            <a:extLst>
              <a:ext uri="{FF2B5EF4-FFF2-40B4-BE49-F238E27FC236}">
                <a16:creationId xmlns:a16="http://schemas.microsoft.com/office/drawing/2014/main" id="{B401361F-613C-D656-B36D-684AE4E010CE}"/>
              </a:ext>
            </a:extLst>
          </p:cNvPr>
          <p:cNvSpPr/>
          <p:nvPr/>
        </p:nvSpPr>
        <p:spPr>
          <a:xfrm>
            <a:off x="4707082" y="2638045"/>
            <a:ext cx="976745" cy="58313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Tree>
    <p:extLst>
      <p:ext uri="{BB962C8B-B14F-4D97-AF65-F5344CB8AC3E}">
        <p14:creationId xmlns:p14="http://schemas.microsoft.com/office/powerpoint/2010/main" val="16887259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3BD9B-9AB1-2E29-E917-181333EAC35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BD356F63-F61A-F0D0-39B7-E23C81B149B8}"/>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B9F15F3-C352-D58E-4C73-5CB23EFDF0BC}"/>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671E10B-CA8D-4BDF-4F57-13680E3F33AB}"/>
              </a:ext>
            </a:extLst>
          </p:cNvPr>
          <p:cNvSpPr/>
          <p:nvPr>
            <p:custDataLst>
              <p:tags r:id="rId3"/>
            </p:custDataLst>
          </p:nvPr>
        </p:nvSpPr>
        <p:spPr>
          <a:xfrm>
            <a:off x="183905" y="308988"/>
            <a:ext cx="8776195" cy="6368723"/>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MA" b="1"/>
              <a:t>coiffeur</a:t>
            </a:r>
            <a:r>
              <a:rPr lang="fr-MA" sz="900"/>
              <a:t> </a:t>
            </a:r>
            <a:br>
              <a:rPr lang="fr-MA" sz="900"/>
            </a:br>
            <a:endParaRPr lang="fr-MA" sz="900" dirty="0">
              <a:solidFill>
                <a:prstClr val="white"/>
              </a:solidFill>
              <a:latin typeface="Dosis" pitchFamily="2" charset="0"/>
            </a:endParaRPr>
          </a:p>
        </p:txBody>
      </p:sp>
      <p:sp>
        <p:nvSpPr>
          <p:cNvPr id="4" name="Rectangle : coins arrondis 3">
            <a:extLst>
              <a:ext uri="{FF2B5EF4-FFF2-40B4-BE49-F238E27FC236}">
                <a16:creationId xmlns:a16="http://schemas.microsoft.com/office/drawing/2014/main" id="{B44D6152-06E5-9A98-9A1A-B2BD9F773857}"/>
              </a:ext>
            </a:extLst>
          </p:cNvPr>
          <p:cNvSpPr/>
          <p:nvPr/>
        </p:nvSpPr>
        <p:spPr>
          <a:xfrm>
            <a:off x="146027" y="320455"/>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graphicFrame>
        <p:nvGraphicFramePr>
          <p:cNvPr id="10" name="Tableau 9">
            <a:extLst>
              <a:ext uri="{FF2B5EF4-FFF2-40B4-BE49-F238E27FC236}">
                <a16:creationId xmlns:a16="http://schemas.microsoft.com/office/drawing/2014/main" id="{81672E4A-EA68-8A42-324A-5CE86B8D9AE5}"/>
              </a:ext>
            </a:extLst>
          </p:cNvPr>
          <p:cNvGraphicFramePr>
            <a:graphicFrameLocks noGrp="1"/>
          </p:cNvGraphicFramePr>
          <p:nvPr>
            <p:custDataLst>
              <p:tags r:id="rId4"/>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2" name="ZoneTexte 11">
            <a:extLst>
              <a:ext uri="{FF2B5EF4-FFF2-40B4-BE49-F238E27FC236}">
                <a16:creationId xmlns:a16="http://schemas.microsoft.com/office/drawing/2014/main" id="{A4799263-BEE5-72A7-8D28-913C5237CF17}"/>
              </a:ext>
            </a:extLst>
          </p:cNvPr>
          <p:cNvSpPr txBox="1"/>
          <p:nvPr/>
        </p:nvSpPr>
        <p:spPr>
          <a:xfrm>
            <a:off x="800312" y="405613"/>
            <a:ext cx="8178724"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Continuez de la même façon avec les deux autres phrases.</a:t>
            </a:r>
          </a:p>
        </p:txBody>
      </p:sp>
      <p:pic>
        <p:nvPicPr>
          <p:cNvPr id="9" name="Image 8">
            <a:extLst>
              <a:ext uri="{FF2B5EF4-FFF2-40B4-BE49-F238E27FC236}">
                <a16:creationId xmlns:a16="http://schemas.microsoft.com/office/drawing/2014/main" id="{248F4CE6-7BAA-B82B-9E1A-D210896A8155}"/>
              </a:ext>
            </a:extLst>
          </p:cNvPr>
          <p:cNvPicPr>
            <a:picLocks noChangeAspect="1"/>
          </p:cNvPicPr>
          <p:nvPr/>
        </p:nvPicPr>
        <p:blipFill>
          <a:blip r:embed="rId6"/>
          <a:stretch>
            <a:fillRect/>
          </a:stretch>
        </p:blipFill>
        <p:spPr>
          <a:xfrm>
            <a:off x="428763" y="2788836"/>
            <a:ext cx="8171719" cy="1469934"/>
          </a:xfrm>
          <a:prstGeom prst="rect">
            <a:avLst/>
          </a:prstGeom>
        </p:spPr>
      </p:pic>
      <p:sp>
        <p:nvSpPr>
          <p:cNvPr id="6" name="Ellipse 5">
            <a:extLst>
              <a:ext uri="{FF2B5EF4-FFF2-40B4-BE49-F238E27FC236}">
                <a16:creationId xmlns:a16="http://schemas.microsoft.com/office/drawing/2014/main" id="{F0547EE4-53FE-7D24-1706-48C3CD45213F}"/>
              </a:ext>
            </a:extLst>
          </p:cNvPr>
          <p:cNvSpPr/>
          <p:nvPr/>
        </p:nvSpPr>
        <p:spPr>
          <a:xfrm>
            <a:off x="4649376" y="2735994"/>
            <a:ext cx="976745" cy="58313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2" name="Rectangle 1">
            <a:extLst>
              <a:ext uri="{FF2B5EF4-FFF2-40B4-BE49-F238E27FC236}">
                <a16:creationId xmlns:a16="http://schemas.microsoft.com/office/drawing/2014/main" id="{522C1E8A-A0D6-39E5-FED1-74148400C34F}"/>
              </a:ext>
            </a:extLst>
          </p:cNvPr>
          <p:cNvSpPr/>
          <p:nvPr/>
        </p:nvSpPr>
        <p:spPr>
          <a:xfrm>
            <a:off x="1270426" y="3138411"/>
            <a:ext cx="976745" cy="39157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rgbClr val="FF0000"/>
                </a:solidFill>
              </a:rPr>
              <a:t>policier</a:t>
            </a:r>
            <a:endParaRPr lang="fr-MA" dirty="0">
              <a:solidFill>
                <a:srgbClr val="FF0000"/>
              </a:solidFill>
            </a:endParaRPr>
          </a:p>
        </p:txBody>
      </p:sp>
    </p:spTree>
    <p:extLst>
      <p:ext uri="{BB962C8B-B14F-4D97-AF65-F5344CB8AC3E}">
        <p14:creationId xmlns:p14="http://schemas.microsoft.com/office/powerpoint/2010/main" val="27464393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16443-BA13-5203-2620-F9D6D08311B5}"/>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C54D8785-A609-C7A2-483D-81FB030F6E52}"/>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21D347DF-71A0-1141-2C02-57E83FCD9812}"/>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D7CE8120-B5D1-D77E-EE45-09237917B54E}"/>
              </a:ext>
            </a:extLst>
          </p:cNvPr>
          <p:cNvSpPr/>
          <p:nvPr>
            <p:custDataLst>
              <p:tags r:id="rId3"/>
            </p:custDataLst>
          </p:nvPr>
        </p:nvSpPr>
        <p:spPr>
          <a:xfrm>
            <a:off x="146027" y="405613"/>
            <a:ext cx="8776195" cy="6368723"/>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MA" b="1" dirty="0"/>
              <a:t>coiffeur</a:t>
            </a:r>
            <a:r>
              <a:rPr lang="fr-MA" sz="900" dirty="0"/>
              <a:t> </a:t>
            </a:r>
            <a:br>
              <a:rPr lang="fr-MA" sz="900" dirty="0"/>
            </a:br>
            <a:endParaRPr lang="fr-MA" sz="900" dirty="0">
              <a:solidFill>
                <a:prstClr val="white"/>
              </a:solidFill>
              <a:latin typeface="Dosis" pitchFamily="2" charset="0"/>
            </a:endParaRPr>
          </a:p>
        </p:txBody>
      </p:sp>
      <p:sp>
        <p:nvSpPr>
          <p:cNvPr id="4" name="Rectangle : coins arrondis 3">
            <a:extLst>
              <a:ext uri="{FF2B5EF4-FFF2-40B4-BE49-F238E27FC236}">
                <a16:creationId xmlns:a16="http://schemas.microsoft.com/office/drawing/2014/main" id="{F317EAD4-BC95-5FDB-99F5-984D477FF7FE}"/>
              </a:ext>
            </a:extLst>
          </p:cNvPr>
          <p:cNvSpPr/>
          <p:nvPr/>
        </p:nvSpPr>
        <p:spPr>
          <a:xfrm>
            <a:off x="146027" y="320455"/>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graphicFrame>
        <p:nvGraphicFramePr>
          <p:cNvPr id="10" name="Tableau 9">
            <a:extLst>
              <a:ext uri="{FF2B5EF4-FFF2-40B4-BE49-F238E27FC236}">
                <a16:creationId xmlns:a16="http://schemas.microsoft.com/office/drawing/2014/main" id="{8742A5B6-E611-1F7D-236F-7867E102A02B}"/>
              </a:ext>
            </a:extLst>
          </p:cNvPr>
          <p:cNvGraphicFramePr>
            <a:graphicFrameLocks noGrp="1"/>
          </p:cNvGraphicFramePr>
          <p:nvPr>
            <p:custDataLst>
              <p:tags r:id="rId4"/>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2" name="ZoneTexte 11">
            <a:extLst>
              <a:ext uri="{FF2B5EF4-FFF2-40B4-BE49-F238E27FC236}">
                <a16:creationId xmlns:a16="http://schemas.microsoft.com/office/drawing/2014/main" id="{CF9D3BAB-AF1D-A157-0D72-8443473010EE}"/>
              </a:ext>
            </a:extLst>
          </p:cNvPr>
          <p:cNvSpPr txBox="1"/>
          <p:nvPr/>
        </p:nvSpPr>
        <p:spPr>
          <a:xfrm>
            <a:off x="800312" y="405613"/>
            <a:ext cx="8178724"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Corrigez</a:t>
            </a:r>
          </a:p>
        </p:txBody>
      </p:sp>
      <p:pic>
        <p:nvPicPr>
          <p:cNvPr id="9" name="Image 8">
            <a:extLst>
              <a:ext uri="{FF2B5EF4-FFF2-40B4-BE49-F238E27FC236}">
                <a16:creationId xmlns:a16="http://schemas.microsoft.com/office/drawing/2014/main" id="{D03F0B11-6DF2-72C0-5E6B-DE1A2A838F26}"/>
              </a:ext>
            </a:extLst>
          </p:cNvPr>
          <p:cNvPicPr>
            <a:picLocks noChangeAspect="1"/>
          </p:cNvPicPr>
          <p:nvPr/>
        </p:nvPicPr>
        <p:blipFill>
          <a:blip r:embed="rId6"/>
          <a:stretch>
            <a:fillRect/>
          </a:stretch>
        </p:blipFill>
        <p:spPr>
          <a:xfrm>
            <a:off x="457310" y="3098177"/>
            <a:ext cx="8229377" cy="1480306"/>
          </a:xfrm>
          <a:prstGeom prst="rect">
            <a:avLst/>
          </a:prstGeom>
        </p:spPr>
      </p:pic>
      <p:sp>
        <p:nvSpPr>
          <p:cNvPr id="2" name="Rectangle 1">
            <a:extLst>
              <a:ext uri="{FF2B5EF4-FFF2-40B4-BE49-F238E27FC236}">
                <a16:creationId xmlns:a16="http://schemas.microsoft.com/office/drawing/2014/main" id="{1C5E8D9A-C417-74C5-D4E2-63B2F5B4025D}"/>
              </a:ext>
            </a:extLst>
          </p:cNvPr>
          <p:cNvSpPr/>
          <p:nvPr/>
        </p:nvSpPr>
        <p:spPr>
          <a:xfrm>
            <a:off x="1334540" y="3404481"/>
            <a:ext cx="1042901" cy="2769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rgbClr val="FF0000"/>
                </a:solidFill>
              </a:rPr>
              <a:t>policier</a:t>
            </a:r>
            <a:endParaRPr lang="fr-MA" sz="1600" b="1" dirty="0">
              <a:solidFill>
                <a:srgbClr val="FF0000"/>
              </a:solidFill>
            </a:endParaRPr>
          </a:p>
        </p:txBody>
      </p:sp>
      <p:sp>
        <p:nvSpPr>
          <p:cNvPr id="11" name="Rectangle 10">
            <a:extLst>
              <a:ext uri="{FF2B5EF4-FFF2-40B4-BE49-F238E27FC236}">
                <a16:creationId xmlns:a16="http://schemas.microsoft.com/office/drawing/2014/main" id="{4D1362DA-C79D-55C9-3C16-E9993F710B14}"/>
              </a:ext>
            </a:extLst>
          </p:cNvPr>
          <p:cNvSpPr/>
          <p:nvPr/>
        </p:nvSpPr>
        <p:spPr>
          <a:xfrm>
            <a:off x="4572000" y="3428999"/>
            <a:ext cx="1155033" cy="27698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solidFill>
                  <a:srgbClr val="FF0000"/>
                </a:solidFill>
              </a:rPr>
              <a:t>pommier</a:t>
            </a:r>
            <a:endParaRPr lang="fr-MA" b="1" dirty="0">
              <a:solidFill>
                <a:srgbClr val="FF0000"/>
              </a:solidFill>
            </a:endParaRPr>
          </a:p>
        </p:txBody>
      </p:sp>
      <p:sp>
        <p:nvSpPr>
          <p:cNvPr id="7" name="Rectangle 6">
            <a:extLst>
              <a:ext uri="{FF2B5EF4-FFF2-40B4-BE49-F238E27FC236}">
                <a16:creationId xmlns:a16="http://schemas.microsoft.com/office/drawing/2014/main" id="{59F9CC9E-625B-DB2D-11C6-1535D2076DE4}"/>
              </a:ext>
            </a:extLst>
          </p:cNvPr>
          <p:cNvSpPr/>
          <p:nvPr/>
        </p:nvSpPr>
        <p:spPr>
          <a:xfrm>
            <a:off x="1334540" y="3884214"/>
            <a:ext cx="1042901" cy="2071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rgbClr val="FF0000"/>
                </a:solidFill>
              </a:rPr>
              <a:t>cabinet</a:t>
            </a:r>
            <a:endParaRPr lang="fr-MA" sz="2800" b="1" dirty="0"/>
          </a:p>
        </p:txBody>
      </p:sp>
    </p:spTree>
    <p:extLst>
      <p:ext uri="{BB962C8B-B14F-4D97-AF65-F5344CB8AC3E}">
        <p14:creationId xmlns:p14="http://schemas.microsoft.com/office/powerpoint/2010/main" val="15039397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0BEB0-A1B3-F26D-3C0D-221C2C1E591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C941393-ADA9-5026-5E39-336B0E351A1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6E44C8C-D670-C8CA-0DF9-37F2221C0831}"/>
              </a:ext>
            </a:extLst>
          </p:cNvPr>
          <p:cNvSpPr/>
          <p:nvPr/>
        </p:nvSpPr>
        <p:spPr>
          <a:xfrm>
            <a:off x="120898" y="381001"/>
            <a:ext cx="8914948" cy="63246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485C15B-2923-C4C3-F680-E46B41CEE68B}"/>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1F741AB-4884-08AA-F33E-9E9CE6CEDAC7}"/>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1D5B47D1-A630-F4F2-49DA-0908AF603667}"/>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F92739EE-93BB-6BB2-B099-4FC3551F7632}"/>
              </a:ext>
            </a:extLst>
          </p:cNvPr>
          <p:cNvSpPr txBox="1"/>
          <p:nvPr/>
        </p:nvSpPr>
        <p:spPr>
          <a:xfrm>
            <a:off x="844378" y="329507"/>
            <a:ext cx="8178724"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Notez les devoirs</a:t>
            </a:r>
          </a:p>
          <a:p>
            <a:pPr defTabSz="457235">
              <a:defRPr/>
            </a:pPr>
            <a:r>
              <a:rPr lang="fr-FR" sz="1400" i="1" dirty="0">
                <a:solidFill>
                  <a:prstClr val="white">
                    <a:lumMod val="65000"/>
                  </a:prstClr>
                </a:solidFill>
                <a:latin typeface="Dosis" pitchFamily="2" charset="0"/>
              </a:rPr>
              <a:t>L’enseignant  (e ) circule entre les rangs et donne une rétroaction positive ou corrective.    </a:t>
            </a:r>
          </a:p>
        </p:txBody>
      </p:sp>
      <p:graphicFrame>
        <p:nvGraphicFramePr>
          <p:cNvPr id="8" name="Tableau 7">
            <a:extLst>
              <a:ext uri="{FF2B5EF4-FFF2-40B4-BE49-F238E27FC236}">
                <a16:creationId xmlns:a16="http://schemas.microsoft.com/office/drawing/2014/main" id="{E29F9588-4037-3095-6251-47590C1C2C25}"/>
              </a:ext>
            </a:extLst>
          </p:cNvPr>
          <p:cNvGraphicFramePr>
            <a:graphicFrameLocks noGrp="1"/>
          </p:cNvGraphicFramePr>
          <p:nvPr>
            <p:extLst>
              <p:ext uri="{D42A27DB-BD31-4B8C-83A1-F6EECF244321}">
                <p14:modId xmlns:p14="http://schemas.microsoft.com/office/powerpoint/2010/main" val="1620672907"/>
              </p:ext>
            </p:extLst>
          </p:nvPr>
        </p:nvGraphicFramePr>
        <p:xfrm>
          <a:off x="230245" y="962871"/>
          <a:ext cx="8350346" cy="5439158"/>
        </p:xfrm>
        <a:graphic>
          <a:graphicData uri="http://schemas.openxmlformats.org/drawingml/2006/table">
            <a:tbl>
              <a:tblPr firstRow="1" bandRow="1">
                <a:tableStyleId>{5C22544A-7EE6-4342-B048-85BDC9FD1C3A}</a:tableStyleId>
              </a:tblPr>
              <a:tblGrid>
                <a:gridCol w="4175173">
                  <a:extLst>
                    <a:ext uri="{9D8B030D-6E8A-4147-A177-3AD203B41FA5}">
                      <a16:colId xmlns:a16="http://schemas.microsoft.com/office/drawing/2014/main" val="3502533539"/>
                    </a:ext>
                  </a:extLst>
                </a:gridCol>
                <a:gridCol w="4175173">
                  <a:extLst>
                    <a:ext uri="{9D8B030D-6E8A-4147-A177-3AD203B41FA5}">
                      <a16:colId xmlns:a16="http://schemas.microsoft.com/office/drawing/2014/main" val="29375023"/>
                    </a:ext>
                  </a:extLst>
                </a:gridCol>
              </a:tblGrid>
              <a:tr h="5439158">
                <a:tc>
                  <a:txBody>
                    <a:bodyPr/>
                    <a:lstStyle/>
                    <a:p>
                      <a:pPr algn="ctr"/>
                      <a:r>
                        <a:rPr lang="fr-FR" sz="3600" dirty="0">
                          <a:solidFill>
                            <a:srgbClr val="0070C0"/>
                          </a:solidFill>
                          <a:latin typeface="Aptos" panose="020B0004020202020204" pitchFamily="34" charset="0"/>
                        </a:rPr>
                        <a:t>Je suis autonome:</a:t>
                      </a:r>
                    </a:p>
                    <a:p>
                      <a:pPr algn="ctr"/>
                      <a:r>
                        <a:rPr lang="fr-FR" sz="3600" dirty="0">
                          <a:solidFill>
                            <a:srgbClr val="0070C0"/>
                          </a:solidFill>
                          <a:latin typeface="Aptos" panose="020B0004020202020204" pitchFamily="34" charset="0"/>
                        </a:rPr>
                        <a:t> </a:t>
                      </a:r>
                    </a:p>
                  </a:txBody>
                  <a:tcPr>
                    <a:noFill/>
                  </a:tcPr>
                </a:tc>
                <a:tc>
                  <a:txBody>
                    <a:bodyPr/>
                    <a:lstStyle/>
                    <a:p>
                      <a:endParaRPr lang="fr-MA" dirty="0"/>
                    </a:p>
                  </a:txBody>
                  <a:tcPr>
                    <a:noFill/>
                  </a:tcPr>
                </a:tc>
                <a:extLst>
                  <a:ext uri="{0D108BD9-81ED-4DB2-BD59-A6C34878D82A}">
                    <a16:rowId xmlns:a16="http://schemas.microsoft.com/office/drawing/2014/main" val="2845064086"/>
                  </a:ext>
                </a:extLst>
              </a:tr>
            </a:tbl>
          </a:graphicData>
        </a:graphic>
      </p:graphicFrame>
      <p:cxnSp>
        <p:nvCxnSpPr>
          <p:cNvPr id="24" name="Connecteur droit avec flèche 23">
            <a:extLst>
              <a:ext uri="{FF2B5EF4-FFF2-40B4-BE49-F238E27FC236}">
                <a16:creationId xmlns:a16="http://schemas.microsoft.com/office/drawing/2014/main" id="{F13B5806-577F-BD8C-67F9-49E4E3FCF2A9}"/>
              </a:ext>
            </a:extLst>
          </p:cNvPr>
          <p:cNvCxnSpPr>
            <a:cxnSpLocks/>
          </p:cNvCxnSpPr>
          <p:nvPr/>
        </p:nvCxnSpPr>
        <p:spPr>
          <a:xfrm>
            <a:off x="3309074" y="3870674"/>
            <a:ext cx="1345045" cy="3001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Accolade ouvrante 25">
            <a:extLst>
              <a:ext uri="{FF2B5EF4-FFF2-40B4-BE49-F238E27FC236}">
                <a16:creationId xmlns:a16="http://schemas.microsoft.com/office/drawing/2014/main" id="{D036152C-AF09-F36B-CBAD-15C8299F3690}"/>
              </a:ext>
            </a:extLst>
          </p:cNvPr>
          <p:cNvSpPr/>
          <p:nvPr/>
        </p:nvSpPr>
        <p:spPr>
          <a:xfrm>
            <a:off x="4660491" y="3252355"/>
            <a:ext cx="688258" cy="2005446"/>
          </a:xfrm>
          <a:prstGeom prst="leftBrace">
            <a:avLst>
              <a:gd name="adj1" fmla="val 58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MA"/>
          </a:p>
        </p:txBody>
      </p:sp>
      <p:sp>
        <p:nvSpPr>
          <p:cNvPr id="13" name="Rectangle : coins arrondis 12">
            <a:extLst>
              <a:ext uri="{FF2B5EF4-FFF2-40B4-BE49-F238E27FC236}">
                <a16:creationId xmlns:a16="http://schemas.microsoft.com/office/drawing/2014/main" id="{8E72CE01-DB02-49F0-2596-0DDC313B1B4E}"/>
              </a:ext>
            </a:extLst>
          </p:cNvPr>
          <p:cNvSpPr/>
          <p:nvPr/>
        </p:nvSpPr>
        <p:spPr>
          <a:xfrm>
            <a:off x="246845" y="1702613"/>
            <a:ext cx="4158573" cy="4336121"/>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Tx/>
              <a:buChar char="-"/>
            </a:pPr>
            <a:r>
              <a:rPr lang="fr-FR" sz="2800" b="1" dirty="0">
                <a:solidFill>
                  <a:srgbClr val="0070C0"/>
                </a:solidFill>
                <a:latin typeface="Aptos" panose="020B0004020202020204" pitchFamily="34" charset="0"/>
              </a:rPr>
              <a:t>J’écris les mots du vocabulaire, p25;</a:t>
            </a:r>
          </a:p>
          <a:p>
            <a:pPr marL="457200" indent="-457200">
              <a:buFontTx/>
              <a:buChar char="-"/>
            </a:pPr>
            <a:endParaRPr lang="fr-FR" sz="2800" b="1" dirty="0">
              <a:solidFill>
                <a:srgbClr val="0070C0"/>
              </a:solidFill>
              <a:latin typeface="Aptos" panose="020B0004020202020204" pitchFamily="34" charset="0"/>
            </a:endParaRPr>
          </a:p>
          <a:p>
            <a:pPr marL="457200" indent="-457200">
              <a:buFontTx/>
              <a:buChar char="-"/>
            </a:pPr>
            <a:r>
              <a:rPr lang="fr-FR" sz="2800" b="1" dirty="0">
                <a:solidFill>
                  <a:srgbClr val="0070C0"/>
                </a:solidFill>
                <a:latin typeface="Aptos" panose="020B0004020202020204" pitchFamily="34" charset="0"/>
              </a:rPr>
              <a:t>Je relis: 2- 3- 4 pages 28 ; </a:t>
            </a:r>
          </a:p>
          <a:p>
            <a:endParaRPr lang="fr-FR" sz="2800" b="1" dirty="0">
              <a:solidFill>
                <a:srgbClr val="0070C0"/>
              </a:solidFill>
              <a:latin typeface="Aptos" panose="020B0004020202020204" pitchFamily="34" charset="0"/>
            </a:endParaRPr>
          </a:p>
          <a:p>
            <a:pPr marL="457200" indent="-457200">
              <a:buFontTx/>
              <a:buChar char="-"/>
            </a:pPr>
            <a:r>
              <a:rPr lang="fr-FR" sz="2800" b="1" dirty="0">
                <a:solidFill>
                  <a:srgbClr val="0070C0"/>
                </a:solidFill>
                <a:latin typeface="Aptos" panose="020B0004020202020204" pitchFamily="34" charset="0"/>
              </a:rPr>
              <a:t>Je recopie: 4 p28.</a:t>
            </a:r>
          </a:p>
        </p:txBody>
      </p:sp>
      <p:pic>
        <p:nvPicPr>
          <p:cNvPr id="5" name="Image 4">
            <a:extLst>
              <a:ext uri="{FF2B5EF4-FFF2-40B4-BE49-F238E27FC236}">
                <a16:creationId xmlns:a16="http://schemas.microsoft.com/office/drawing/2014/main" id="{8435C948-5CD6-38B8-D5CA-206D38A3A032}"/>
              </a:ext>
            </a:extLst>
          </p:cNvPr>
          <p:cNvPicPr>
            <a:picLocks noChangeAspect="1"/>
          </p:cNvPicPr>
          <p:nvPr/>
        </p:nvPicPr>
        <p:blipFill>
          <a:blip r:embed="rId5"/>
          <a:stretch>
            <a:fillRect/>
          </a:stretch>
        </p:blipFill>
        <p:spPr>
          <a:xfrm>
            <a:off x="5580137" y="1583671"/>
            <a:ext cx="3228081" cy="4455063"/>
          </a:xfrm>
          <a:prstGeom prst="rect">
            <a:avLst/>
          </a:prstGeom>
          <a:ln w="38100">
            <a:solidFill>
              <a:schemeClr val="tx1"/>
            </a:solidFill>
          </a:ln>
        </p:spPr>
      </p:pic>
    </p:spTree>
    <p:extLst>
      <p:ext uri="{BB962C8B-B14F-4D97-AF65-F5344CB8AC3E}">
        <p14:creationId xmlns:p14="http://schemas.microsoft.com/office/powerpoint/2010/main" val="29415460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8D693-40C6-6C5B-C603-18D31176247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8FF99CC-6B66-1D41-C874-2FFCE2A02711}"/>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A41C371-95CF-9FA8-8A10-A3935A4A1959}"/>
              </a:ext>
            </a:extLst>
          </p:cNvPr>
          <p:cNvSpPr txBox="1"/>
          <p:nvPr/>
        </p:nvSpPr>
        <p:spPr>
          <a:xfrm>
            <a:off x="716226" y="644553"/>
            <a:ext cx="7711551" cy="718145"/>
          </a:xfrm>
          <a:prstGeom prst="rect">
            <a:avLst/>
          </a:prstGeom>
        </p:spPr>
        <p:txBody>
          <a:bodyPr lIns="0" tIns="0" rIns="0" bIns="0" rtlCol="0" anchor="t">
            <a:spAutoFit/>
          </a:bodyPr>
          <a:lstStyle/>
          <a:p>
            <a:pPr algn="ctr" defTabSz="342934">
              <a:lnSpc>
                <a:spcPts val="5550"/>
              </a:lnSpc>
            </a:pPr>
            <a:r>
              <a:rPr lang="fr-FR" sz="4800" b="1" dirty="0">
                <a:solidFill>
                  <a:srgbClr val="106585"/>
                </a:solidFill>
                <a:latin typeface="Microsoft Uighur" panose="02000000000000000000" pitchFamily="2" charset="-78"/>
                <a:cs typeface="Microsoft Uighur" panose="02000000000000000000" pitchFamily="2" charset="-78"/>
              </a:rPr>
              <a:t>Jeux</a:t>
            </a:r>
          </a:p>
        </p:txBody>
      </p:sp>
      <p:sp>
        <p:nvSpPr>
          <p:cNvPr id="8" name="TextBox 8">
            <a:extLst>
              <a:ext uri="{FF2B5EF4-FFF2-40B4-BE49-F238E27FC236}">
                <a16:creationId xmlns:a16="http://schemas.microsoft.com/office/drawing/2014/main" id="{0F53298B-E84D-967D-8EA5-3DDB8E09A608}"/>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F558AC15-EA6C-573B-667D-44A3D74786A2}"/>
              </a:ext>
            </a:extLst>
          </p:cNvPr>
          <p:cNvSpPr/>
          <p:nvPr/>
        </p:nvSpPr>
        <p:spPr>
          <a:xfrm>
            <a:off x="373627" y="1691149"/>
            <a:ext cx="8337755" cy="3094218"/>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6E6286FE-0F88-995E-B4E2-5B417FD4ED29}"/>
              </a:ext>
            </a:extLst>
          </p:cNvPr>
          <p:cNvSpPr txBox="1"/>
          <p:nvPr/>
        </p:nvSpPr>
        <p:spPr>
          <a:xfrm>
            <a:off x="1554799" y="2253731"/>
            <a:ext cx="6407353" cy="677108"/>
          </a:xfrm>
          <a:prstGeom prst="rect">
            <a:avLst/>
          </a:prstGeom>
        </p:spPr>
        <p:txBody>
          <a:bodyPr wrap="square" lIns="0" tIns="0" rIns="0" bIns="0" rtlCol="0" anchor="t">
            <a:spAutoFit/>
          </a:bodyPr>
          <a:lstStyle/>
          <a:p>
            <a:pPr algn="ctr" defTabSz="342934">
              <a:lnSpc>
                <a:spcPts val="5550"/>
              </a:lnSpc>
            </a:pPr>
            <a:r>
              <a:rPr lang="fr-FR" sz="3600" b="1" dirty="0">
                <a:solidFill>
                  <a:srgbClr val="106585"/>
                </a:solidFill>
                <a:latin typeface="Microsoft Uighur" panose="02000000000000000000" pitchFamily="2" charset="-78"/>
                <a:cs typeface="Microsoft Uighur" panose="02000000000000000000" pitchFamily="2" charset="-78"/>
              </a:rPr>
              <a:t>Panier des mots avec graphèmes complexes </a:t>
            </a:r>
            <a:endParaRPr lang="fr-FR" sz="2800" b="1" dirty="0">
              <a:solidFill>
                <a:srgbClr val="204550"/>
              </a:solidFill>
              <a:latin typeface="Microsoft Uighur" panose="02000000000000000000" pitchFamily="2" charset="-78"/>
              <a:cs typeface="Microsoft Uighur" panose="02000000000000000000" pitchFamily="2" charset="-78"/>
            </a:endParaRPr>
          </a:p>
        </p:txBody>
      </p:sp>
      <p:pic>
        <p:nvPicPr>
          <p:cNvPr id="4" name="Image 3">
            <a:extLst>
              <a:ext uri="{FF2B5EF4-FFF2-40B4-BE49-F238E27FC236}">
                <a16:creationId xmlns:a16="http://schemas.microsoft.com/office/drawing/2014/main" id="{A50E7549-DADD-9EFF-7CF8-6779DC37DEF6}"/>
              </a:ext>
            </a:extLst>
          </p:cNvPr>
          <p:cNvPicPr>
            <a:picLocks noChangeAspect="1"/>
          </p:cNvPicPr>
          <p:nvPr/>
        </p:nvPicPr>
        <p:blipFill>
          <a:blip r:embed="rId3"/>
          <a:stretch>
            <a:fillRect/>
          </a:stretch>
        </p:blipFill>
        <p:spPr>
          <a:xfrm>
            <a:off x="4165738" y="3066098"/>
            <a:ext cx="1269719" cy="1552964"/>
          </a:xfrm>
          <a:prstGeom prst="rect">
            <a:avLst/>
          </a:prstGeom>
        </p:spPr>
      </p:pic>
    </p:spTree>
    <p:extLst>
      <p:ext uri="{BB962C8B-B14F-4D97-AF65-F5344CB8AC3E}">
        <p14:creationId xmlns:p14="http://schemas.microsoft.com/office/powerpoint/2010/main" val="18719281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0A6C5-67B6-6338-C908-5A64B919422D}"/>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1478507-ACF5-06FB-AD4B-0B58D8254116}"/>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grpSp>
        <p:nvGrpSpPr>
          <p:cNvPr id="23" name="Groupe 22">
            <a:extLst>
              <a:ext uri="{FF2B5EF4-FFF2-40B4-BE49-F238E27FC236}">
                <a16:creationId xmlns:a16="http://schemas.microsoft.com/office/drawing/2014/main" id="{524D0DA8-C682-07ED-0439-EF5CD74FE710}"/>
              </a:ext>
            </a:extLst>
          </p:cNvPr>
          <p:cNvGrpSpPr/>
          <p:nvPr/>
        </p:nvGrpSpPr>
        <p:grpSpPr>
          <a:xfrm>
            <a:off x="167149" y="324001"/>
            <a:ext cx="8799870" cy="6391431"/>
            <a:chOff x="312517" y="308343"/>
            <a:chExt cx="8518967" cy="6230680"/>
          </a:xfrm>
        </p:grpSpPr>
        <p:sp>
          <p:nvSpPr>
            <p:cNvPr id="24" name="Rectangle : coins arrondis 23">
              <a:extLst>
                <a:ext uri="{FF2B5EF4-FFF2-40B4-BE49-F238E27FC236}">
                  <a16:creationId xmlns:a16="http://schemas.microsoft.com/office/drawing/2014/main" id="{3A4CFD85-7E36-C47E-A443-E0FA44E26E6F}"/>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25" name="Rectangle : coins arrondis 24">
              <a:extLst>
                <a:ext uri="{FF2B5EF4-FFF2-40B4-BE49-F238E27FC236}">
                  <a16:creationId xmlns:a16="http://schemas.microsoft.com/office/drawing/2014/main" id="{0E9A9E70-B82B-F9AF-E5A0-961F7CB70B70}"/>
                </a:ext>
              </a:extLst>
            </p:cNvPr>
            <p:cNvSpPr/>
            <p:nvPr/>
          </p:nvSpPr>
          <p:spPr>
            <a:xfrm>
              <a:off x="312517" y="308343"/>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grpSp>
        <p:nvGrpSpPr>
          <p:cNvPr id="3" name="Groupe 2">
            <a:extLst>
              <a:ext uri="{FF2B5EF4-FFF2-40B4-BE49-F238E27FC236}">
                <a16:creationId xmlns:a16="http://schemas.microsoft.com/office/drawing/2014/main" id="{D8AAEB40-EBC0-CC74-EF52-71759325C768}"/>
              </a:ext>
            </a:extLst>
          </p:cNvPr>
          <p:cNvGrpSpPr/>
          <p:nvPr/>
        </p:nvGrpSpPr>
        <p:grpSpPr>
          <a:xfrm>
            <a:off x="-211628" y="1"/>
            <a:ext cx="9254029" cy="324001"/>
            <a:chOff x="-1604302" y="20290"/>
            <a:chExt cx="10430213" cy="411175"/>
          </a:xfrm>
          <a:noFill/>
        </p:grpSpPr>
        <p:sp>
          <p:nvSpPr>
            <p:cNvPr id="5" name="Rectangle : coins arrondis 4">
              <a:extLst>
                <a:ext uri="{FF2B5EF4-FFF2-40B4-BE49-F238E27FC236}">
                  <a16:creationId xmlns:a16="http://schemas.microsoft.com/office/drawing/2014/main" id="{7AEE42A8-4370-5A45-28A5-7A81ED5505BD}"/>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185ECF9F-ADA5-AE52-2B32-D0C8CECF0BF6}"/>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dirty="0">
                  <a:solidFill>
                    <a:schemeClr val="bg1">
                      <a:lumMod val="75000"/>
                    </a:schemeClr>
                  </a:solidFill>
                  <a:latin typeface="Dosis" pitchFamily="2" charset="0"/>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D26D40B9-86E1-133A-233C-2CBC47653CA5}"/>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F86FDC3C-53ED-65A4-5E03-E32D55028B44}"/>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Dosis" pitchFamily="2" charset="0"/>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408CB57B-06E2-8036-8A77-6EF06BC3F2F9}"/>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3FC66C30-E646-9978-8B60-5C0BB89B6B64}"/>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1. Rituel </a:t>
              </a:r>
            </a:p>
          </p:txBody>
        </p:sp>
      </p:grpSp>
      <p:pic>
        <p:nvPicPr>
          <p:cNvPr id="17" name="Graphique 16">
            <a:extLst>
              <a:ext uri="{FF2B5EF4-FFF2-40B4-BE49-F238E27FC236}">
                <a16:creationId xmlns:a16="http://schemas.microsoft.com/office/drawing/2014/main" id="{FA44F90B-8111-FFF6-0735-9E8AE38755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4644" y="541461"/>
            <a:ext cx="380091" cy="336129"/>
          </a:xfrm>
          <a:prstGeom prst="rect">
            <a:avLst/>
          </a:prstGeom>
        </p:spPr>
      </p:pic>
      <p:sp>
        <p:nvSpPr>
          <p:cNvPr id="18" name="ZoneTexte 17">
            <a:extLst>
              <a:ext uri="{FF2B5EF4-FFF2-40B4-BE49-F238E27FC236}">
                <a16:creationId xmlns:a16="http://schemas.microsoft.com/office/drawing/2014/main" id="{1D6A58FD-3F67-7208-64EF-57278F149226}"/>
              </a:ext>
            </a:extLst>
          </p:cNvPr>
          <p:cNvSpPr txBox="1"/>
          <p:nvPr/>
        </p:nvSpPr>
        <p:spPr>
          <a:xfrm>
            <a:off x="761084" y="415925"/>
            <a:ext cx="8008275" cy="584775"/>
          </a:xfrm>
          <a:prstGeom prst="rect">
            <a:avLst/>
          </a:prstGeom>
          <a:noFill/>
        </p:spPr>
        <p:txBody>
          <a:bodyPr wrap="square">
            <a:spAutoFit/>
          </a:bodyPr>
          <a:lstStyle/>
          <a:p>
            <a:pPr defTabSz="304815">
              <a:defRPr/>
            </a:pPr>
            <a:r>
              <a:rPr lang="fr-FR" sz="1600" b="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Nous allons jouer au jeu du panier .</a:t>
            </a:r>
          </a:p>
          <a:p>
            <a:pPr defTabSz="304815">
              <a:defRPr/>
            </a:pPr>
            <a:r>
              <a:rPr lang="fr-FR" sz="1600"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L’enseignant(e) explique les règles du jeu selon la fiche descriptive du jeu. </a:t>
            </a:r>
          </a:p>
        </p:txBody>
      </p:sp>
      <p:pic>
        <p:nvPicPr>
          <p:cNvPr id="4" name="Image 3" descr="Une image contenant habits, garçon, Visage humain, fille&#10;&#10;Le contenu généré par l’IA peut être incorrect.">
            <a:extLst>
              <a:ext uri="{FF2B5EF4-FFF2-40B4-BE49-F238E27FC236}">
                <a16:creationId xmlns:a16="http://schemas.microsoft.com/office/drawing/2014/main" id="{1C4BD8D5-B5FB-5C5F-0E3F-44B07B4C6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6055" y="2423737"/>
            <a:ext cx="3658334" cy="3658334"/>
          </a:xfrm>
          <a:prstGeom prst="rect">
            <a:avLst/>
          </a:prstGeom>
        </p:spPr>
      </p:pic>
    </p:spTree>
    <p:extLst>
      <p:ext uri="{BB962C8B-B14F-4D97-AF65-F5344CB8AC3E}">
        <p14:creationId xmlns:p14="http://schemas.microsoft.com/office/powerpoint/2010/main" val="4110983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677D3-3BBC-AD82-17D0-21527D242450}"/>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0EF832FB-72A9-51D2-E2C1-191DB8A144B8}"/>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grpSp>
        <p:nvGrpSpPr>
          <p:cNvPr id="23" name="Groupe 22">
            <a:extLst>
              <a:ext uri="{FF2B5EF4-FFF2-40B4-BE49-F238E27FC236}">
                <a16:creationId xmlns:a16="http://schemas.microsoft.com/office/drawing/2014/main" id="{02A946B9-7C1A-F8D1-A094-FA4B47FEEEEF}"/>
              </a:ext>
            </a:extLst>
          </p:cNvPr>
          <p:cNvGrpSpPr/>
          <p:nvPr/>
        </p:nvGrpSpPr>
        <p:grpSpPr>
          <a:xfrm>
            <a:off x="101600" y="262603"/>
            <a:ext cx="8934623" cy="6452829"/>
            <a:chOff x="312517" y="308343"/>
            <a:chExt cx="8518967" cy="6230680"/>
          </a:xfrm>
        </p:grpSpPr>
        <p:sp>
          <p:nvSpPr>
            <p:cNvPr id="24" name="Rectangle : coins arrondis 23">
              <a:extLst>
                <a:ext uri="{FF2B5EF4-FFF2-40B4-BE49-F238E27FC236}">
                  <a16:creationId xmlns:a16="http://schemas.microsoft.com/office/drawing/2014/main" id="{9013FFD8-A06B-8A84-87CE-903E8263C876}"/>
                </a:ext>
              </a:extLst>
            </p:cNvPr>
            <p:cNvSpPr/>
            <p:nvPr/>
          </p:nvSpPr>
          <p:spPr>
            <a:xfrm>
              <a:off x="312517" y="308344"/>
              <a:ext cx="8518967" cy="623067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sp>
          <p:nvSpPr>
            <p:cNvPr id="25" name="Rectangle : coins arrondis 24">
              <a:extLst>
                <a:ext uri="{FF2B5EF4-FFF2-40B4-BE49-F238E27FC236}">
                  <a16:creationId xmlns:a16="http://schemas.microsoft.com/office/drawing/2014/main" id="{8333AE3E-EE5A-B845-0CBC-C3F48E1A3CEF}"/>
                </a:ext>
              </a:extLst>
            </p:cNvPr>
            <p:cNvSpPr/>
            <p:nvPr/>
          </p:nvSpPr>
          <p:spPr>
            <a:xfrm>
              <a:off x="312517" y="308343"/>
              <a:ext cx="8496000" cy="797442"/>
            </a:xfrm>
            <a:prstGeom prst="roundRect">
              <a:avLst>
                <a:gd name="adj" fmla="val 18771"/>
              </a:avLst>
            </a:prstGeom>
            <a:solidFill>
              <a:schemeClr val="bg1">
                <a:lumMod val="95000"/>
                <a:alpha val="73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grpSp>
        <p:nvGrpSpPr>
          <p:cNvPr id="3" name="Groupe 2">
            <a:extLst>
              <a:ext uri="{FF2B5EF4-FFF2-40B4-BE49-F238E27FC236}">
                <a16:creationId xmlns:a16="http://schemas.microsoft.com/office/drawing/2014/main" id="{BEF00200-C432-4B77-9D9F-0AA8713D344A}"/>
              </a:ext>
            </a:extLst>
          </p:cNvPr>
          <p:cNvGrpSpPr/>
          <p:nvPr/>
        </p:nvGrpSpPr>
        <p:grpSpPr>
          <a:xfrm>
            <a:off x="-211628" y="1"/>
            <a:ext cx="9254029" cy="326039"/>
            <a:chOff x="-1604302" y="20290"/>
            <a:chExt cx="10430213" cy="411175"/>
          </a:xfrm>
          <a:noFill/>
        </p:grpSpPr>
        <p:sp>
          <p:nvSpPr>
            <p:cNvPr id="5" name="Rectangle : coins arrondis 4">
              <a:extLst>
                <a:ext uri="{FF2B5EF4-FFF2-40B4-BE49-F238E27FC236}">
                  <a16:creationId xmlns:a16="http://schemas.microsoft.com/office/drawing/2014/main" id="{825E2B60-3ECC-768F-6E1B-8EF1CE7F42CA}"/>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05AA89E2-5E6F-AD4B-2180-8AE94DA08FB1}"/>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1400" b="1" dirty="0">
                  <a:solidFill>
                    <a:schemeClr val="bg1">
                      <a:lumMod val="75000"/>
                    </a:schemeClr>
                  </a:solidFill>
                  <a:latin typeface="Dosis" pitchFamily="2" charset="0"/>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AB974D3F-0A9E-21C0-09C4-025CC62EA056}"/>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78C91066-FA59-CB4D-C6F1-7037990703B8}"/>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solidFill>
                  <a:latin typeface="Dosis" pitchFamily="2" charset="0"/>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7271159B-A404-EABD-2F32-7675524E7D54}"/>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BBCF94C7-86AD-13CF-2228-B83A22302229}"/>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400" b="1" dirty="0">
                  <a:solidFill>
                    <a:schemeClr val="bg1">
                      <a:lumMod val="75000"/>
                    </a:schemeClr>
                  </a:solidFill>
                  <a:latin typeface="Dosis" pitchFamily="2" charset="0"/>
                  <a:cs typeface="Microsoft Uighur" panose="02000000000000000000" pitchFamily="2" charset="-78"/>
                </a:rPr>
                <a:t>1. Rituel </a:t>
              </a:r>
            </a:p>
          </p:txBody>
        </p:sp>
      </p:grpSp>
      <p:pic>
        <p:nvPicPr>
          <p:cNvPr id="17" name="Graphique 16">
            <a:extLst>
              <a:ext uri="{FF2B5EF4-FFF2-40B4-BE49-F238E27FC236}">
                <a16:creationId xmlns:a16="http://schemas.microsoft.com/office/drawing/2014/main" id="{978D8949-5E8C-4967-DC77-9937DC2AE8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64" y="263735"/>
            <a:ext cx="380091" cy="336129"/>
          </a:xfrm>
          <a:prstGeom prst="rect">
            <a:avLst/>
          </a:prstGeom>
        </p:spPr>
      </p:pic>
      <p:sp>
        <p:nvSpPr>
          <p:cNvPr id="2" name="ZoneTexte 1">
            <a:extLst>
              <a:ext uri="{FF2B5EF4-FFF2-40B4-BE49-F238E27FC236}">
                <a16:creationId xmlns:a16="http://schemas.microsoft.com/office/drawing/2014/main" id="{1AF5DF90-F145-47C1-3C49-C9959CD563B9}"/>
              </a:ext>
            </a:extLst>
          </p:cNvPr>
          <p:cNvSpPr txBox="1"/>
          <p:nvPr/>
        </p:nvSpPr>
        <p:spPr>
          <a:xfrm>
            <a:off x="353962" y="431800"/>
            <a:ext cx="8658172" cy="800219"/>
          </a:xfrm>
          <a:prstGeom prst="rect">
            <a:avLst/>
          </a:prstGeom>
          <a:noFill/>
        </p:spPr>
        <p:txBody>
          <a:bodyPr wrap="square">
            <a:spAutoFit/>
          </a:bodyPr>
          <a:lstStyle/>
          <a:p>
            <a:pPr defTabSz="304815">
              <a:defRPr/>
            </a:pPr>
            <a:r>
              <a:rPr lang="fr-FR" sz="1400" b="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Maintenant, on va commencer le jeu.</a:t>
            </a:r>
          </a:p>
          <a:p>
            <a:pPr defTabSz="304815">
              <a:defRPr/>
            </a:pPr>
            <a:r>
              <a:rPr lang="fr-FR" sz="1867"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 </a:t>
            </a:r>
            <a:r>
              <a:rPr lang="fr-FR" sz="1333"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rPr>
              <a:t>L’enseignant ( e )  annonce le début  du jeu et au signal l’élève qui a le panier à la main  prend une carte et la lit et la montre aux autres . Après validation de la lecture tout le monde lit  en écho. Ensuite le signal est repris, le panier  circule.</a:t>
            </a:r>
            <a:endParaRPr lang="fr-FR" sz="1600" i="1" dirty="0">
              <a:solidFill>
                <a:schemeClr val="bg1">
                  <a:lumMod val="65000"/>
                </a:schemeClr>
              </a:solidFill>
              <a:latin typeface="Dosis" panose="02010703020202060003" pitchFamily="2" charset="0"/>
              <a:ea typeface="Calibri" panose="020F0502020204030204" pitchFamily="34" charset="0"/>
              <a:cs typeface="Microsoft Uighur" panose="02000000000000000000" pitchFamily="2" charset="-78"/>
            </a:endParaRPr>
          </a:p>
        </p:txBody>
      </p:sp>
      <p:pic>
        <p:nvPicPr>
          <p:cNvPr id="4" name="Image 3" descr="Une image contenant habits, garçon, Visage humain, fille&#10;&#10;Le contenu généré par l’IA peut être incorrect.">
            <a:extLst>
              <a:ext uri="{FF2B5EF4-FFF2-40B4-BE49-F238E27FC236}">
                <a16:creationId xmlns:a16="http://schemas.microsoft.com/office/drawing/2014/main" id="{A4A1ED72-AE0B-1A09-E77B-F174740DD5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8367" y="2212259"/>
            <a:ext cx="3909141" cy="3909141"/>
          </a:xfrm>
          <a:prstGeom prst="rect">
            <a:avLst/>
          </a:prstGeom>
        </p:spPr>
      </p:pic>
    </p:spTree>
    <p:extLst>
      <p:ext uri="{BB962C8B-B14F-4D97-AF65-F5344CB8AC3E}">
        <p14:creationId xmlns:p14="http://schemas.microsoft.com/office/powerpoint/2010/main" val="14786003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7E222-97F6-76FF-B0ED-7DF2295CF5E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D98DCFA-5524-4F0B-C71B-89AC7B3B01A7}"/>
              </a:ext>
            </a:extLst>
          </p:cNvPr>
          <p:cNvSpPr/>
          <p:nvPr/>
        </p:nvSpPr>
        <p:spPr>
          <a:xfrm>
            <a:off x="1" y="-7089"/>
            <a:ext cx="9144001" cy="686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867" dirty="0"/>
          </a:p>
        </p:txBody>
      </p:sp>
      <p:sp>
        <p:nvSpPr>
          <p:cNvPr id="24" name="Rectangle : coins arrondis 23">
            <a:extLst>
              <a:ext uri="{FF2B5EF4-FFF2-40B4-BE49-F238E27FC236}">
                <a16:creationId xmlns:a16="http://schemas.microsoft.com/office/drawing/2014/main" id="{53DB36E5-DCF1-96BA-A43B-2E5A91E1EB44}"/>
              </a:ext>
            </a:extLst>
          </p:cNvPr>
          <p:cNvSpPr/>
          <p:nvPr/>
        </p:nvSpPr>
        <p:spPr>
          <a:xfrm>
            <a:off x="216311" y="324001"/>
            <a:ext cx="8750708" cy="6254599"/>
          </a:xfrm>
          <a:prstGeom prst="roundRect">
            <a:avLst>
              <a:gd name="adj" fmla="val 1963"/>
            </a:avLst>
          </a:prstGeom>
          <a:solidFill>
            <a:schemeClr val="bg1"/>
          </a:solidFill>
          <a:ln w="19050">
            <a:solidFill>
              <a:schemeClr val="bg1">
                <a:lumMod val="6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400" dirty="0"/>
          </a:p>
        </p:txBody>
      </p:sp>
      <p:grpSp>
        <p:nvGrpSpPr>
          <p:cNvPr id="3" name="Groupe 2">
            <a:extLst>
              <a:ext uri="{FF2B5EF4-FFF2-40B4-BE49-F238E27FC236}">
                <a16:creationId xmlns:a16="http://schemas.microsoft.com/office/drawing/2014/main" id="{2A983112-0513-9545-509E-34ECA507043C}"/>
              </a:ext>
            </a:extLst>
          </p:cNvPr>
          <p:cNvGrpSpPr/>
          <p:nvPr/>
        </p:nvGrpSpPr>
        <p:grpSpPr>
          <a:xfrm>
            <a:off x="-211628" y="1"/>
            <a:ext cx="9254029" cy="324001"/>
            <a:chOff x="-1604302" y="20290"/>
            <a:chExt cx="10430213" cy="411175"/>
          </a:xfrm>
          <a:noFill/>
        </p:grpSpPr>
        <p:sp>
          <p:nvSpPr>
            <p:cNvPr id="5" name="Rectangle : coins arrondis 4">
              <a:extLst>
                <a:ext uri="{FF2B5EF4-FFF2-40B4-BE49-F238E27FC236}">
                  <a16:creationId xmlns:a16="http://schemas.microsoft.com/office/drawing/2014/main" id="{E0523C16-C2E2-0BA6-5D1F-DA7A4FCBDBDB}"/>
                </a:ext>
              </a:extLst>
            </p:cNvPr>
            <p:cNvSpPr/>
            <p:nvPr/>
          </p:nvSpPr>
          <p:spPr>
            <a:xfrm>
              <a:off x="1887581"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3. Lecture</a:t>
              </a:r>
            </a:p>
          </p:txBody>
        </p:sp>
        <p:sp>
          <p:nvSpPr>
            <p:cNvPr id="6" name="Rectangle : coins arrondis 5">
              <a:extLst>
                <a:ext uri="{FF2B5EF4-FFF2-40B4-BE49-F238E27FC236}">
                  <a16:creationId xmlns:a16="http://schemas.microsoft.com/office/drawing/2014/main" id="{39FDE620-787E-00E0-EFB4-3D618D63684B}"/>
                </a:ext>
              </a:extLst>
            </p:cNvPr>
            <p:cNvSpPr/>
            <p:nvPr/>
          </p:nvSpPr>
          <p:spPr>
            <a:xfrm>
              <a:off x="3633523"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fr-FR" sz="2400" b="1" dirty="0">
                  <a:solidFill>
                    <a:schemeClr val="bg1">
                      <a:lumMod val="75000"/>
                    </a:schemeClr>
                  </a:solidFill>
                  <a:latin typeface="Microsoft Uighur" panose="02000000000000000000" pitchFamily="2" charset="-78"/>
                  <a:cs typeface="Microsoft Uighur" panose="02000000000000000000" pitchFamily="2" charset="-78"/>
                </a:rPr>
                <a:t>4.Ecriture</a:t>
              </a:r>
            </a:p>
          </p:txBody>
        </p:sp>
        <p:sp>
          <p:nvSpPr>
            <p:cNvPr id="7" name="Rectangle : coins arrondis 6">
              <a:extLst>
                <a:ext uri="{FF2B5EF4-FFF2-40B4-BE49-F238E27FC236}">
                  <a16:creationId xmlns:a16="http://schemas.microsoft.com/office/drawing/2014/main" id="{BAF53D99-95DC-2CDC-606A-E807B61B309B}"/>
                </a:ext>
              </a:extLst>
            </p:cNvPr>
            <p:cNvSpPr/>
            <p:nvPr/>
          </p:nvSpPr>
          <p:spPr>
            <a:xfrm>
              <a:off x="5218742" y="20291"/>
              <a:ext cx="2432465"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5.Pratique autonome</a:t>
              </a:r>
            </a:p>
          </p:txBody>
        </p:sp>
        <p:sp>
          <p:nvSpPr>
            <p:cNvPr id="8" name="Rectangle : coins arrondis 7">
              <a:extLst>
                <a:ext uri="{FF2B5EF4-FFF2-40B4-BE49-F238E27FC236}">
                  <a16:creationId xmlns:a16="http://schemas.microsoft.com/office/drawing/2014/main" id="{7609A666-C908-7748-2FCD-7CD8A39438BE}"/>
                </a:ext>
              </a:extLst>
            </p:cNvPr>
            <p:cNvSpPr/>
            <p:nvPr/>
          </p:nvSpPr>
          <p:spPr>
            <a:xfrm>
              <a:off x="7125405" y="20290"/>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            6.Jeu</a:t>
              </a:r>
            </a:p>
          </p:txBody>
        </p:sp>
        <p:sp>
          <p:nvSpPr>
            <p:cNvPr id="10" name="Rectangle : coins arrondis 9">
              <a:extLst>
                <a:ext uri="{FF2B5EF4-FFF2-40B4-BE49-F238E27FC236}">
                  <a16:creationId xmlns:a16="http://schemas.microsoft.com/office/drawing/2014/main" id="{9A7E7C31-B703-7918-4323-27720347D169}"/>
                </a:ext>
              </a:extLst>
            </p:cNvPr>
            <p:cNvSpPr/>
            <p:nvPr/>
          </p:nvSpPr>
          <p:spPr>
            <a:xfrm>
              <a:off x="141640"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2.Vocabulaire</a:t>
              </a:r>
            </a:p>
          </p:txBody>
        </p:sp>
        <p:sp>
          <p:nvSpPr>
            <p:cNvPr id="11" name="Rectangle : coins arrondis 10">
              <a:extLst>
                <a:ext uri="{FF2B5EF4-FFF2-40B4-BE49-F238E27FC236}">
                  <a16:creationId xmlns:a16="http://schemas.microsoft.com/office/drawing/2014/main" id="{714BEF88-1593-FC47-91E9-B592FDD99DC8}"/>
                </a:ext>
              </a:extLst>
            </p:cNvPr>
            <p:cNvSpPr/>
            <p:nvPr/>
          </p:nvSpPr>
          <p:spPr>
            <a:xfrm>
              <a:off x="-1604302" y="20291"/>
              <a:ext cx="1700506" cy="4111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bg1">
                      <a:lumMod val="75000"/>
                    </a:schemeClr>
                  </a:solidFill>
                  <a:latin typeface="Microsoft Uighur" panose="02000000000000000000" pitchFamily="2" charset="-78"/>
                  <a:cs typeface="Microsoft Uighur" panose="02000000000000000000" pitchFamily="2" charset="-78"/>
                </a:rPr>
                <a:t>1. Rituel </a:t>
              </a:r>
            </a:p>
          </p:txBody>
        </p:sp>
      </p:grpSp>
      <p:grpSp>
        <p:nvGrpSpPr>
          <p:cNvPr id="2" name="Groupe 1">
            <a:extLst>
              <a:ext uri="{FF2B5EF4-FFF2-40B4-BE49-F238E27FC236}">
                <a16:creationId xmlns:a16="http://schemas.microsoft.com/office/drawing/2014/main" id="{212F4B11-7C1B-9608-ED61-A84E6F9E050E}"/>
              </a:ext>
            </a:extLst>
          </p:cNvPr>
          <p:cNvGrpSpPr/>
          <p:nvPr/>
        </p:nvGrpSpPr>
        <p:grpSpPr>
          <a:xfrm>
            <a:off x="774269" y="1905000"/>
            <a:ext cx="6947643" cy="3346450"/>
            <a:chOff x="785033" y="2260600"/>
            <a:chExt cx="9070167" cy="4368800"/>
          </a:xfrm>
        </p:grpSpPr>
        <p:sp>
          <p:nvSpPr>
            <p:cNvPr id="9" name="Bulle narrative : rectangle à coins arrondis 8">
              <a:extLst>
                <a:ext uri="{FF2B5EF4-FFF2-40B4-BE49-F238E27FC236}">
                  <a16:creationId xmlns:a16="http://schemas.microsoft.com/office/drawing/2014/main" id="{1917ED7E-02E5-4A25-B114-71CE5493EC53}"/>
                </a:ext>
              </a:extLst>
            </p:cNvPr>
            <p:cNvSpPr/>
            <p:nvPr/>
          </p:nvSpPr>
          <p:spPr>
            <a:xfrm>
              <a:off x="5313911" y="2404799"/>
              <a:ext cx="4541289" cy="1635091"/>
            </a:xfrm>
            <a:prstGeom prst="wedgeRoundRectCallout">
              <a:avLst>
                <a:gd name="adj1" fmla="val -73525"/>
                <a:gd name="adj2" fmla="val -793"/>
                <a:gd name="adj3" fmla="val 16667"/>
              </a:avLst>
            </a:prstGeom>
            <a:solidFill>
              <a:srgbClr val="D6DFE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35"/>
              <a:endParaRPr lang="fr-MA" sz="450" dirty="0">
                <a:solidFill>
                  <a:srgbClr val="215968"/>
                </a:solidFill>
                <a:latin typeface="Dosis" pitchFamily="2" charset="0"/>
              </a:endParaRPr>
            </a:p>
          </p:txBody>
        </p:sp>
        <p:sp>
          <p:nvSpPr>
            <p:cNvPr id="15" name="ZoneTexte 14">
              <a:extLst>
                <a:ext uri="{FF2B5EF4-FFF2-40B4-BE49-F238E27FC236}">
                  <a16:creationId xmlns:a16="http://schemas.microsoft.com/office/drawing/2014/main" id="{1E527FD1-285F-8A85-1187-B3672107BDD6}"/>
                </a:ext>
              </a:extLst>
            </p:cNvPr>
            <p:cNvSpPr txBox="1"/>
            <p:nvPr/>
          </p:nvSpPr>
          <p:spPr>
            <a:xfrm flipH="1">
              <a:off x="5412068" y="2474893"/>
              <a:ext cx="4344976" cy="1727753"/>
            </a:xfrm>
            <a:prstGeom prst="rect">
              <a:avLst/>
            </a:prstGeom>
            <a:noFill/>
          </p:spPr>
          <p:txBody>
            <a:bodyPr wrap="square" rtlCol="0">
              <a:spAutoFit/>
            </a:bodyPr>
            <a:lstStyle/>
            <a:p>
              <a:pPr algn="ctr" defTabSz="228635"/>
              <a:endParaRPr lang="fr-MA" sz="1600" b="1" dirty="0">
                <a:solidFill>
                  <a:srgbClr val="215968"/>
                </a:solidFill>
                <a:latin typeface="Dosis" pitchFamily="2" charset="0"/>
              </a:endParaRPr>
            </a:p>
            <a:p>
              <a:pPr algn="ctr" defTabSz="228635"/>
              <a:r>
                <a:rPr lang="fr-MA" sz="1600" b="1" dirty="0">
                  <a:solidFill>
                    <a:srgbClr val="215968"/>
                  </a:solidFill>
                  <a:latin typeface="Dosis" pitchFamily="2" charset="0"/>
                </a:rPr>
                <a:t>La séance d’aujourd’hui est terminée</a:t>
              </a:r>
            </a:p>
            <a:p>
              <a:pPr algn="ctr" defTabSz="228635"/>
              <a:r>
                <a:rPr lang="fr-MA" sz="1600" b="1" dirty="0">
                  <a:solidFill>
                    <a:srgbClr val="215968"/>
                  </a:solidFill>
                  <a:latin typeface="Dosis" pitchFamily="2" charset="0"/>
                </a:rPr>
                <a:t> </a:t>
              </a:r>
            </a:p>
            <a:p>
              <a:pPr algn="ctr" defTabSz="228635"/>
              <a:r>
                <a:rPr lang="fr-MA" sz="1600" b="1">
                  <a:solidFill>
                    <a:srgbClr val="215968"/>
                  </a:solidFill>
                  <a:latin typeface="Dosis" pitchFamily="2" charset="0"/>
                </a:rPr>
                <a:t>À  </a:t>
              </a:r>
              <a:r>
                <a:rPr lang="fr-MA" sz="1600" b="1" dirty="0">
                  <a:solidFill>
                    <a:srgbClr val="215968"/>
                  </a:solidFill>
                  <a:latin typeface="Dosis" pitchFamily="2" charset="0"/>
                </a:rPr>
                <a:t>demain ! </a:t>
              </a:r>
            </a:p>
            <a:p>
              <a:pPr marL="171472" indent="-171472" defTabSz="228635">
                <a:buFontTx/>
                <a:buChar char="-"/>
              </a:pPr>
              <a:endParaRPr lang="fr-MA" sz="1600" b="1" dirty="0">
                <a:solidFill>
                  <a:srgbClr val="EEECE1">
                    <a:lumMod val="25000"/>
                  </a:srgbClr>
                </a:solidFill>
                <a:latin typeface="Dosis" pitchFamily="2" charset="0"/>
              </a:endParaRPr>
            </a:p>
          </p:txBody>
        </p:sp>
        <p:pic>
          <p:nvPicPr>
            <p:cNvPr id="16" name="Image 15" descr="Une image contenant croquis, dessin, illustration, Visage humain&#10;&#10;Le contenu généré par l’IA peut être incorrect.">
              <a:extLst>
                <a:ext uri="{FF2B5EF4-FFF2-40B4-BE49-F238E27FC236}">
                  <a16:creationId xmlns:a16="http://schemas.microsoft.com/office/drawing/2014/main" id="{572C3A53-3146-B941-FE72-52C6EFD96B9F}"/>
                </a:ext>
              </a:extLst>
            </p:cNvPr>
            <p:cNvPicPr>
              <a:picLocks noChangeAspect="1"/>
            </p:cNvPicPr>
            <p:nvPr/>
          </p:nvPicPr>
          <p:blipFill>
            <a:blip r:embed="rId2">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785033" y="2260600"/>
              <a:ext cx="4344976" cy="4368800"/>
            </a:xfrm>
            <a:prstGeom prst="rect">
              <a:avLst/>
            </a:prstGeom>
          </p:spPr>
        </p:pic>
      </p:grpSp>
    </p:spTree>
    <p:extLst>
      <p:ext uri="{BB962C8B-B14F-4D97-AF65-F5344CB8AC3E}">
        <p14:creationId xmlns:p14="http://schemas.microsoft.com/office/powerpoint/2010/main" val="32304151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03DC9-C6BF-E0B5-0EA6-2752F6D73123}"/>
            </a:ext>
          </a:extLst>
        </p:cNvPr>
        <p:cNvGrpSpPr/>
        <p:nvPr/>
      </p:nvGrpSpPr>
      <p:grpSpPr>
        <a:xfrm>
          <a:off x="0" y="0"/>
          <a:ext cx="0" cy="0"/>
          <a:chOff x="0" y="0"/>
          <a:chExt cx="0" cy="0"/>
        </a:xfrm>
      </p:grpSpPr>
      <p:sp>
        <p:nvSpPr>
          <p:cNvPr id="23" name="Freeform 23">
            <a:extLst>
              <a:ext uri="{FF2B5EF4-FFF2-40B4-BE49-F238E27FC236}">
                <a16:creationId xmlns:a16="http://schemas.microsoft.com/office/drawing/2014/main" id="{3FDAD11B-98B7-8017-F5F4-112ACA7F5F0E}"/>
              </a:ext>
            </a:extLst>
          </p:cNvPr>
          <p:cNvSpPr/>
          <p:nvPr/>
        </p:nvSpPr>
        <p:spPr>
          <a:xfrm>
            <a:off x="8629651" y="905693"/>
            <a:ext cx="475433" cy="475433"/>
          </a:xfrm>
          <a:custGeom>
            <a:avLst/>
            <a:gdLst/>
            <a:ahLst/>
            <a:cxnLst/>
            <a:rect l="l" t="t" r="r" b="b"/>
            <a:pathLst>
              <a:path w="950866" h="950866">
                <a:moveTo>
                  <a:pt x="0" y="0"/>
                </a:moveTo>
                <a:lnTo>
                  <a:pt x="950866" y="0"/>
                </a:lnTo>
                <a:lnTo>
                  <a:pt x="950866" y="950866"/>
                </a:lnTo>
                <a:lnTo>
                  <a:pt x="0" y="9508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23"/>
            <a:endParaRPr lang="fr-FR" sz="900">
              <a:solidFill>
                <a:prstClr val="black"/>
              </a:solidFill>
              <a:latin typeface="Calibri"/>
            </a:endParaRPr>
          </a:p>
        </p:txBody>
      </p:sp>
      <p:sp>
        <p:nvSpPr>
          <p:cNvPr id="15" name="Rectangle : coins arrondis 14">
            <a:extLst>
              <a:ext uri="{FF2B5EF4-FFF2-40B4-BE49-F238E27FC236}">
                <a16:creationId xmlns:a16="http://schemas.microsoft.com/office/drawing/2014/main" id="{00D7BBDA-8161-88E0-5165-464A8246917D}"/>
              </a:ext>
            </a:extLst>
          </p:cNvPr>
          <p:cNvSpPr/>
          <p:nvPr/>
        </p:nvSpPr>
        <p:spPr>
          <a:xfrm>
            <a:off x="1426746" y="1204402"/>
            <a:ext cx="4012070" cy="792317"/>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endParaRPr lang="fr-FR" sz="900">
              <a:solidFill>
                <a:prstClr val="white"/>
              </a:solidFill>
              <a:latin typeface="Calibri"/>
            </a:endParaRPr>
          </a:p>
        </p:txBody>
      </p:sp>
      <p:grpSp>
        <p:nvGrpSpPr>
          <p:cNvPr id="3" name="Groupe 2">
            <a:extLst>
              <a:ext uri="{FF2B5EF4-FFF2-40B4-BE49-F238E27FC236}">
                <a16:creationId xmlns:a16="http://schemas.microsoft.com/office/drawing/2014/main" id="{555C58A4-DD53-E71F-21B4-9FF2E219F70C}"/>
              </a:ext>
            </a:extLst>
          </p:cNvPr>
          <p:cNvGrpSpPr/>
          <p:nvPr/>
        </p:nvGrpSpPr>
        <p:grpSpPr>
          <a:xfrm>
            <a:off x="288792" y="228600"/>
            <a:ext cx="8566416" cy="5723708"/>
            <a:chOff x="312517" y="227366"/>
            <a:chExt cx="8518967" cy="6196583"/>
          </a:xfrm>
        </p:grpSpPr>
        <p:sp>
          <p:nvSpPr>
            <p:cNvPr id="12" name="Rectangle : coins arrondis 11">
              <a:extLst>
                <a:ext uri="{FF2B5EF4-FFF2-40B4-BE49-F238E27FC236}">
                  <a16:creationId xmlns:a16="http://schemas.microsoft.com/office/drawing/2014/main" id="{DC64D6A8-B2AC-C767-721B-1FCA04132154}"/>
                </a:ext>
              </a:extLst>
            </p:cNvPr>
            <p:cNvSpPr/>
            <p:nvPr/>
          </p:nvSpPr>
          <p:spPr>
            <a:xfrm>
              <a:off x="312517" y="636608"/>
              <a:ext cx="8518967" cy="5787341"/>
            </a:xfrm>
            <a:prstGeom prst="roundRect">
              <a:avLst>
                <a:gd name="adj" fmla="val 2439"/>
              </a:avLst>
            </a:prstGeom>
            <a:solidFill>
              <a:srgbClr val="F4FAFA"/>
            </a:solidFill>
            <a:ln w="28575">
              <a:solidFill>
                <a:srgbClr val="0056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endParaRPr lang="fr-FR" sz="1400" dirty="0">
                <a:solidFill>
                  <a:prstClr val="white"/>
                </a:solidFill>
                <a:latin typeface="Calibri"/>
              </a:endParaRPr>
            </a:p>
          </p:txBody>
        </p:sp>
        <p:sp>
          <p:nvSpPr>
            <p:cNvPr id="13" name="Freeform 7">
              <a:extLst>
                <a:ext uri="{FF2B5EF4-FFF2-40B4-BE49-F238E27FC236}">
                  <a16:creationId xmlns:a16="http://schemas.microsoft.com/office/drawing/2014/main" id="{523AF4F9-29C5-59C6-FCBE-DADB2B1CFCC2}"/>
                </a:ext>
              </a:extLst>
            </p:cNvPr>
            <p:cNvSpPr/>
            <p:nvPr/>
          </p:nvSpPr>
          <p:spPr>
            <a:xfrm>
              <a:off x="625110" y="227366"/>
              <a:ext cx="384791" cy="56298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457223"/>
              <a:endParaRPr lang="fr-MA" sz="350" dirty="0">
                <a:solidFill>
                  <a:prstClr val="black"/>
                </a:solidFill>
                <a:latin typeface="Dosis" pitchFamily="2" charset="0"/>
              </a:endParaRPr>
            </a:p>
          </p:txBody>
        </p:sp>
      </p:grpSp>
      <p:sp>
        <p:nvSpPr>
          <p:cNvPr id="40" name="ZoneTexte 39">
            <a:extLst>
              <a:ext uri="{FF2B5EF4-FFF2-40B4-BE49-F238E27FC236}">
                <a16:creationId xmlns:a16="http://schemas.microsoft.com/office/drawing/2014/main" id="{363C068C-0FD8-4C4D-9CF5-FB3ECAE3900D}"/>
              </a:ext>
            </a:extLst>
          </p:cNvPr>
          <p:cNvSpPr txBox="1"/>
          <p:nvPr/>
        </p:nvSpPr>
        <p:spPr>
          <a:xfrm>
            <a:off x="685802" y="1477130"/>
            <a:ext cx="7560963" cy="830997"/>
          </a:xfrm>
          <a:prstGeom prst="rect">
            <a:avLst/>
          </a:prstGeom>
          <a:noFill/>
        </p:spPr>
        <p:txBody>
          <a:bodyPr wrap="square">
            <a:spAutoFit/>
          </a:bodyPr>
          <a:lstStyle/>
          <a:p>
            <a:pPr algn="ct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A la fin de la séance d’aujourd’hui, au moins 80% des élèves devraient être capables de : </a:t>
            </a:r>
          </a:p>
        </p:txBody>
      </p:sp>
      <p:grpSp>
        <p:nvGrpSpPr>
          <p:cNvPr id="10" name="Groupe 9">
            <a:extLst>
              <a:ext uri="{FF2B5EF4-FFF2-40B4-BE49-F238E27FC236}">
                <a16:creationId xmlns:a16="http://schemas.microsoft.com/office/drawing/2014/main" id="{07EF5B05-889C-CED3-42C0-1A341578C956}"/>
              </a:ext>
            </a:extLst>
          </p:cNvPr>
          <p:cNvGrpSpPr/>
          <p:nvPr/>
        </p:nvGrpSpPr>
        <p:grpSpPr>
          <a:xfrm>
            <a:off x="1416610" y="2466378"/>
            <a:ext cx="6310782" cy="1604977"/>
            <a:chOff x="2853491" y="4076701"/>
            <a:chExt cx="12621564" cy="3209955"/>
          </a:xfrm>
        </p:grpSpPr>
        <p:grpSp>
          <p:nvGrpSpPr>
            <p:cNvPr id="21" name="Groupe 20">
              <a:extLst>
                <a:ext uri="{FF2B5EF4-FFF2-40B4-BE49-F238E27FC236}">
                  <a16:creationId xmlns:a16="http://schemas.microsoft.com/office/drawing/2014/main" id="{B03DDA6B-280A-5D7F-4C95-36BC89CD1E14}"/>
                </a:ext>
              </a:extLst>
            </p:cNvPr>
            <p:cNvGrpSpPr/>
            <p:nvPr/>
          </p:nvGrpSpPr>
          <p:grpSpPr>
            <a:xfrm flipH="1">
              <a:off x="2853491" y="4076701"/>
              <a:ext cx="12581019" cy="1399639"/>
              <a:chOff x="1309128" y="1880836"/>
              <a:chExt cx="6724021" cy="748048"/>
            </a:xfrm>
          </p:grpSpPr>
          <p:sp>
            <p:nvSpPr>
              <p:cNvPr id="33" name="Rectangle : coins arrondis 18 - 2">
                <a:extLst>
                  <a:ext uri="{FF2B5EF4-FFF2-40B4-BE49-F238E27FC236}">
                    <a16:creationId xmlns:a16="http://schemas.microsoft.com/office/drawing/2014/main" id="{6B41BC3C-D488-F60C-65CC-99C4802DA7D2}"/>
                  </a:ext>
                </a:extLst>
              </p:cNvPr>
              <p:cNvSpPr/>
              <p:nvPr/>
            </p:nvSpPr>
            <p:spPr>
              <a:xfrm flipH="1">
                <a:off x="1309128" y="1880836"/>
                <a:ext cx="6505663" cy="748048"/>
              </a:xfrm>
              <a:prstGeom prst="roundRect">
                <a:avLst>
                  <a:gd name="adj" fmla="val 28279"/>
                </a:avLst>
              </a:prstGeom>
              <a:solidFill>
                <a:srgbClr val="D6E9EA"/>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11">
                  <a:defRPr/>
                </a:pPr>
                <a:endParaRPr lang="fr-FR" sz="900">
                  <a:solidFill>
                    <a:prstClr val="white"/>
                  </a:solidFill>
                  <a:latin typeface="Microsoft Uighur" panose="02000000000000000000" pitchFamily="2" charset="-78"/>
                  <a:cs typeface="Microsoft Uighur" panose="02000000000000000000" pitchFamily="2" charset="-78"/>
                </a:endParaRPr>
              </a:p>
            </p:txBody>
          </p:sp>
          <p:sp>
            <p:nvSpPr>
              <p:cNvPr id="36" name="ZoneTexte 35">
                <a:extLst>
                  <a:ext uri="{FF2B5EF4-FFF2-40B4-BE49-F238E27FC236}">
                    <a16:creationId xmlns:a16="http://schemas.microsoft.com/office/drawing/2014/main" id="{DBDF7AB0-03E9-5C15-37EE-DBAFA7F67822}"/>
                  </a:ext>
                </a:extLst>
              </p:cNvPr>
              <p:cNvSpPr txBox="1"/>
              <p:nvPr/>
            </p:nvSpPr>
            <p:spPr>
              <a:xfrm>
                <a:off x="3082838" y="2077767"/>
                <a:ext cx="4373252" cy="427684"/>
              </a:xfrm>
              <a:prstGeom prst="rect">
                <a:avLst/>
              </a:prstGeom>
              <a:noFill/>
            </p:spPr>
            <p:txBody>
              <a:bodyPr wrap="square" rtlCol="0">
                <a:spAutoFit/>
              </a:bodyPr>
              <a:lstStyle/>
              <a:p>
                <a:pPr marL="171459" indent="-171459" defTabSz="457223">
                  <a:buFont typeface="Arial" panose="020B0604020202020204" pitchFamily="34" charset="0"/>
                  <a:buChar char="•"/>
                </a:pPr>
                <a:r>
                  <a:rPr lang="fr-FR" sz="2000" b="1" dirty="0">
                    <a:solidFill>
                      <a:srgbClr val="005664"/>
                    </a:solidFill>
                    <a:latin typeface="Microsoft Uighur" panose="02000000000000000000" pitchFamily="2" charset="-78"/>
                    <a:cs typeface="Microsoft Uighur" panose="02000000000000000000" pitchFamily="2" charset="-78"/>
                  </a:rPr>
                  <a:t>Comprendre et produire </a:t>
                </a:r>
                <a:r>
                  <a:rPr lang="fr-FR" sz="2000" b="1" dirty="0">
                    <a:solidFill>
                      <a:srgbClr val="4F81BD"/>
                    </a:solidFill>
                    <a:latin typeface="Microsoft Uighur" panose="02000000000000000000" pitchFamily="2" charset="-78"/>
                    <a:cs typeface="Microsoft Uighur" panose="02000000000000000000" pitchFamily="2" charset="-78"/>
                  </a:rPr>
                  <a:t>les mots du vocabulaire</a:t>
                </a:r>
              </a:p>
            </p:txBody>
          </p:sp>
          <p:sp>
            <p:nvSpPr>
              <p:cNvPr id="37" name="Oval 86">
                <a:extLst>
                  <a:ext uri="{FF2B5EF4-FFF2-40B4-BE49-F238E27FC236}">
                    <a16:creationId xmlns:a16="http://schemas.microsoft.com/office/drawing/2014/main" id="{065A59F7-9987-ABAF-3C30-7413B83EFFA6}"/>
                  </a:ext>
                </a:extLst>
              </p:cNvPr>
              <p:cNvSpPr/>
              <p:nvPr/>
            </p:nvSpPr>
            <p:spPr>
              <a:xfrm flipH="1">
                <a:off x="7590605" y="2045628"/>
                <a:ext cx="387758" cy="376435"/>
              </a:xfrm>
              <a:prstGeom prst="ellipse">
                <a:avLst/>
              </a:prstGeom>
              <a:solidFill>
                <a:srgbClr val="005664"/>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en-US" sz="2000" b="1" dirty="0">
                  <a:solidFill>
                    <a:prstClr val="white"/>
                  </a:solidFill>
                  <a:latin typeface="Microsoft Uighur" panose="02000000000000000000" pitchFamily="2" charset="-78"/>
                  <a:cs typeface="Microsoft Uighur" panose="02000000000000000000" pitchFamily="2" charset="-78"/>
                </a:endParaRPr>
              </a:p>
            </p:txBody>
          </p:sp>
          <p:pic>
            <p:nvPicPr>
              <p:cNvPr id="38" name="Graphique 37">
                <a:extLst>
                  <a:ext uri="{FF2B5EF4-FFF2-40B4-BE49-F238E27FC236}">
                    <a16:creationId xmlns:a16="http://schemas.microsoft.com/office/drawing/2014/main" id="{7E46BD37-2FD6-B338-E549-7EB9B3519B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81053" y="2056318"/>
                <a:ext cx="352096" cy="272874"/>
              </a:xfrm>
              <a:prstGeom prst="rect">
                <a:avLst/>
              </a:prstGeom>
            </p:spPr>
          </p:pic>
        </p:grpSp>
        <p:grpSp>
          <p:nvGrpSpPr>
            <p:cNvPr id="5" name="Groupe 4">
              <a:extLst>
                <a:ext uri="{FF2B5EF4-FFF2-40B4-BE49-F238E27FC236}">
                  <a16:creationId xmlns:a16="http://schemas.microsoft.com/office/drawing/2014/main" id="{07FF7AA6-DE9A-3167-61D0-60C1786199AA}"/>
                </a:ext>
              </a:extLst>
            </p:cNvPr>
            <p:cNvGrpSpPr/>
            <p:nvPr/>
          </p:nvGrpSpPr>
          <p:grpSpPr>
            <a:xfrm flipH="1">
              <a:off x="2853491" y="5887017"/>
              <a:ext cx="12621564" cy="1399639"/>
              <a:chOff x="1287458" y="1880836"/>
              <a:chExt cx="6745691" cy="748048"/>
            </a:xfrm>
          </p:grpSpPr>
          <p:sp>
            <p:nvSpPr>
              <p:cNvPr id="6" name="Rectangle : coins arrondis 18 - 2">
                <a:extLst>
                  <a:ext uri="{FF2B5EF4-FFF2-40B4-BE49-F238E27FC236}">
                    <a16:creationId xmlns:a16="http://schemas.microsoft.com/office/drawing/2014/main" id="{A00F715A-067F-86C8-8D2C-491ED3DAA05B}"/>
                  </a:ext>
                </a:extLst>
              </p:cNvPr>
              <p:cNvSpPr/>
              <p:nvPr/>
            </p:nvSpPr>
            <p:spPr>
              <a:xfrm flipH="1">
                <a:off x="1309128" y="1880836"/>
                <a:ext cx="6505663" cy="748048"/>
              </a:xfrm>
              <a:prstGeom prst="roundRect">
                <a:avLst>
                  <a:gd name="adj" fmla="val 28279"/>
                </a:avLst>
              </a:prstGeom>
              <a:solidFill>
                <a:srgbClr val="D6E9EA"/>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611">
                  <a:defRPr/>
                </a:pPr>
                <a:endParaRPr lang="fr-FR" sz="900">
                  <a:solidFill>
                    <a:prstClr val="white"/>
                  </a:solidFill>
                  <a:latin typeface="Microsoft Uighur" panose="02000000000000000000" pitchFamily="2" charset="-78"/>
                  <a:cs typeface="Microsoft Uighur" panose="02000000000000000000" pitchFamily="2" charset="-78"/>
                </a:endParaRPr>
              </a:p>
            </p:txBody>
          </p:sp>
          <p:sp>
            <p:nvSpPr>
              <p:cNvPr id="7" name="ZoneTexte 6">
                <a:extLst>
                  <a:ext uri="{FF2B5EF4-FFF2-40B4-BE49-F238E27FC236}">
                    <a16:creationId xmlns:a16="http://schemas.microsoft.com/office/drawing/2014/main" id="{E57D20E1-D24E-0C5B-AECE-00F619557DAB}"/>
                  </a:ext>
                </a:extLst>
              </p:cNvPr>
              <p:cNvSpPr txBox="1"/>
              <p:nvPr/>
            </p:nvSpPr>
            <p:spPr>
              <a:xfrm>
                <a:off x="1287458" y="2087646"/>
                <a:ext cx="6168633" cy="427684"/>
              </a:xfrm>
              <a:prstGeom prst="rect">
                <a:avLst/>
              </a:prstGeom>
              <a:noFill/>
            </p:spPr>
            <p:txBody>
              <a:bodyPr wrap="square" rtlCol="0">
                <a:spAutoFit/>
              </a:bodyPr>
              <a:lstStyle/>
              <a:p>
                <a:pPr marL="171459" indent="-171459" defTabSz="457223">
                  <a:buFont typeface="Arial" panose="020B0604020202020204" pitchFamily="34" charset="0"/>
                  <a:buChar char="•"/>
                </a:pPr>
                <a:r>
                  <a:rPr lang="fr-FR" sz="2000" b="1" dirty="0">
                    <a:solidFill>
                      <a:srgbClr val="005664"/>
                    </a:solidFill>
                    <a:latin typeface="Microsoft Uighur" panose="02000000000000000000" pitchFamily="2" charset="-78"/>
                    <a:cs typeface="Microsoft Uighur" panose="02000000000000000000" pitchFamily="2" charset="-78"/>
                  </a:rPr>
                  <a:t>Lire et écrire </a:t>
                </a:r>
                <a:r>
                  <a:rPr lang="fr-FR" sz="2000" b="1" dirty="0">
                    <a:solidFill>
                      <a:srgbClr val="4F81BD"/>
                    </a:solidFill>
                    <a:latin typeface="Microsoft Uighur" panose="02000000000000000000" pitchFamily="2" charset="-78"/>
                    <a:cs typeface="Microsoft Uighur" panose="02000000000000000000" pitchFamily="2" charset="-78"/>
                  </a:rPr>
                  <a:t>les graphèmes présentés. </a:t>
                </a:r>
              </a:p>
            </p:txBody>
          </p:sp>
          <p:sp>
            <p:nvSpPr>
              <p:cNvPr id="8" name="Oval 86">
                <a:extLst>
                  <a:ext uri="{FF2B5EF4-FFF2-40B4-BE49-F238E27FC236}">
                    <a16:creationId xmlns:a16="http://schemas.microsoft.com/office/drawing/2014/main" id="{D64A107A-2E1E-6946-6BC4-9B3D18C6205A}"/>
                  </a:ext>
                </a:extLst>
              </p:cNvPr>
              <p:cNvSpPr/>
              <p:nvPr/>
            </p:nvSpPr>
            <p:spPr>
              <a:xfrm flipH="1">
                <a:off x="7590605" y="2045628"/>
                <a:ext cx="387758" cy="376435"/>
              </a:xfrm>
              <a:prstGeom prst="ellipse">
                <a:avLst/>
              </a:prstGeom>
              <a:solidFill>
                <a:srgbClr val="005664"/>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en-US" sz="2000" b="1" dirty="0">
                  <a:solidFill>
                    <a:prstClr val="white"/>
                  </a:solidFill>
                  <a:latin typeface="Microsoft Uighur" panose="02000000000000000000" pitchFamily="2" charset="-78"/>
                  <a:cs typeface="Microsoft Uighur" panose="02000000000000000000" pitchFamily="2" charset="-78"/>
                </a:endParaRPr>
              </a:p>
            </p:txBody>
          </p:sp>
          <p:pic>
            <p:nvPicPr>
              <p:cNvPr id="9" name="Graphique 8">
                <a:extLst>
                  <a:ext uri="{FF2B5EF4-FFF2-40B4-BE49-F238E27FC236}">
                    <a16:creationId xmlns:a16="http://schemas.microsoft.com/office/drawing/2014/main" id="{7872DD2A-9C62-70C6-B1A4-F446FBB45C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81053" y="2056318"/>
                <a:ext cx="352096" cy="272874"/>
              </a:xfrm>
              <a:prstGeom prst="rect">
                <a:avLst/>
              </a:prstGeom>
            </p:spPr>
          </p:pic>
        </p:grpSp>
      </p:grpSp>
      <p:sp>
        <p:nvSpPr>
          <p:cNvPr id="14" name="ZoneTexte 13">
            <a:extLst>
              <a:ext uri="{FF2B5EF4-FFF2-40B4-BE49-F238E27FC236}">
                <a16:creationId xmlns:a16="http://schemas.microsoft.com/office/drawing/2014/main" id="{6BF069FA-30A5-C278-AB56-84275188BE24}"/>
              </a:ext>
            </a:extLst>
          </p:cNvPr>
          <p:cNvSpPr txBox="1"/>
          <p:nvPr/>
        </p:nvSpPr>
        <p:spPr>
          <a:xfrm>
            <a:off x="1830623" y="4624348"/>
            <a:ext cx="6799027" cy="830997"/>
          </a:xfrm>
          <a:prstGeom prst="rect">
            <a:avLst/>
          </a:prstGeom>
          <a:noFill/>
        </p:spPr>
        <p:txBody>
          <a:bodyPr wrap="square">
            <a:spAutoFit/>
          </a:bodyPr>
          <a:lstStyle/>
          <a:p>
            <a:pP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Les objectifs de ma séance ont-ils été atteints ?  Sinon, pourquoi ? </a:t>
            </a:r>
          </a:p>
          <a:p>
            <a:pPr defTabSz="304831"/>
            <a:r>
              <a:rPr lang="fr-FR" sz="2400" b="1" dirty="0">
                <a:solidFill>
                  <a:srgbClr val="106585"/>
                </a:solidFill>
                <a:latin typeface="Microsoft Uighur" panose="02000000000000000000" pitchFamily="2" charset="-78"/>
                <a:ea typeface="Dosis"/>
                <a:cs typeface="Microsoft Uighur" panose="02000000000000000000" pitchFamily="2" charset="-78"/>
                <a:sym typeface="Dosis"/>
              </a:rPr>
              <a:t>Que faudrait-il faire pour les prochaines séances ? </a:t>
            </a:r>
          </a:p>
        </p:txBody>
      </p:sp>
      <p:sp>
        <p:nvSpPr>
          <p:cNvPr id="16" name="Freeform 4">
            <a:extLst>
              <a:ext uri="{FF2B5EF4-FFF2-40B4-BE49-F238E27FC236}">
                <a16:creationId xmlns:a16="http://schemas.microsoft.com/office/drawing/2014/main" id="{6957875D-B494-8377-E10F-26B17E3EFBE0}"/>
              </a:ext>
            </a:extLst>
          </p:cNvPr>
          <p:cNvSpPr/>
          <p:nvPr/>
        </p:nvSpPr>
        <p:spPr>
          <a:xfrm rot="21482714">
            <a:off x="734951" y="4638923"/>
            <a:ext cx="870375" cy="927451"/>
          </a:xfrm>
          <a:custGeom>
            <a:avLst/>
            <a:gdLst/>
            <a:ahLst/>
            <a:cxnLst/>
            <a:rect l="l" t="t" r="r" b="b"/>
            <a:pathLst>
              <a:path w="1363289" h="1605587">
                <a:moveTo>
                  <a:pt x="0" y="0"/>
                </a:moveTo>
                <a:lnTo>
                  <a:pt x="1363289" y="0"/>
                </a:lnTo>
                <a:lnTo>
                  <a:pt x="1363289" y="1605587"/>
                </a:lnTo>
                <a:lnTo>
                  <a:pt x="0" y="160558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228635">
              <a:defRPr/>
            </a:pPr>
            <a:endParaRPr lang="fr-MA" sz="300">
              <a:solidFill>
                <a:prstClr val="black"/>
              </a:solidFill>
              <a:latin typeface="Dosis"/>
            </a:endParaRPr>
          </a:p>
        </p:txBody>
      </p:sp>
    </p:spTree>
    <p:extLst>
      <p:ext uri="{BB962C8B-B14F-4D97-AF65-F5344CB8AC3E}">
        <p14:creationId xmlns:p14="http://schemas.microsoft.com/office/powerpoint/2010/main" val="2344065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857A3-E998-69F7-F5F7-A301ADF12A1E}"/>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30DF9E5A-6C1E-ABFB-53F4-8CAD013C4C00}"/>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9AD671ED-0BF0-DC82-96D4-753DF5DF7782}"/>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Un agneau</a:t>
            </a:r>
          </a:p>
        </p:txBody>
      </p:sp>
      <p:sp>
        <p:nvSpPr>
          <p:cNvPr id="23" name="Rectangle : coins arrondis 22">
            <a:extLst>
              <a:ext uri="{FF2B5EF4-FFF2-40B4-BE49-F238E27FC236}">
                <a16:creationId xmlns:a16="http://schemas.microsoft.com/office/drawing/2014/main" id="{4D2CD961-C57B-0CFE-2483-036EF5BE5E1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4C107880-BFE9-EC53-4D83-ECC9F9DFB0CB}"/>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E5C232B9-392E-E8AD-1916-700AA0BCED0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B6ACBC09-B1BF-C6D5-5263-AEE8690A5773}"/>
              </a:ext>
            </a:extLst>
          </p:cNvPr>
          <p:cNvSpPr txBox="1"/>
          <p:nvPr/>
        </p:nvSpPr>
        <p:spPr>
          <a:xfrm>
            <a:off x="1140864" y="376715"/>
            <a:ext cx="7158095" cy="32797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 Un agneau». lisons ensemble: un a- </a:t>
            </a:r>
            <a:r>
              <a:rPr lang="fr-FR" sz="1500" b="1" dirty="0" err="1">
                <a:solidFill>
                  <a:prstClr val="white">
                    <a:lumMod val="65000"/>
                  </a:prstClr>
                </a:solidFill>
                <a:latin typeface="Dosis" pitchFamily="2" charset="0"/>
              </a:rPr>
              <a:t>gneau</a:t>
            </a:r>
            <a:r>
              <a:rPr lang="fr-FR" sz="1500" b="1" dirty="0">
                <a:solidFill>
                  <a:prstClr val="white">
                    <a:lumMod val="65000"/>
                  </a:prstClr>
                </a:solidFill>
                <a:latin typeface="Dosis" pitchFamily="2" charset="0"/>
              </a:rPr>
              <a:t>, un agneau</a:t>
            </a:r>
          </a:p>
        </p:txBody>
      </p:sp>
    </p:spTree>
    <p:extLst>
      <p:ext uri="{BB962C8B-B14F-4D97-AF65-F5344CB8AC3E}">
        <p14:creationId xmlns:p14="http://schemas.microsoft.com/office/powerpoint/2010/main" val="32169359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5D293-54FD-E1C3-29A7-6C09C1C6FCA9}"/>
            </a:ext>
          </a:extLst>
        </p:cNvPr>
        <p:cNvGrpSpPr/>
        <p:nvPr/>
      </p:nvGrpSpPr>
      <p:grpSpPr>
        <a:xfrm>
          <a:off x="0" y="0"/>
          <a:ext cx="0" cy="0"/>
          <a:chOff x="0" y="0"/>
          <a:chExt cx="0" cy="0"/>
        </a:xfrm>
      </p:grpSpPr>
      <p:sp>
        <p:nvSpPr>
          <p:cNvPr id="7" name="Freeform 2">
            <a:extLst>
              <a:ext uri="{FF2B5EF4-FFF2-40B4-BE49-F238E27FC236}">
                <a16:creationId xmlns:a16="http://schemas.microsoft.com/office/drawing/2014/main" id="{50883317-3F24-02C9-EF57-44C8DF2444D8}"/>
              </a:ext>
            </a:extLst>
          </p:cNvPr>
          <p:cNvSpPr/>
          <p:nvPr/>
        </p:nvSpPr>
        <p:spPr>
          <a:xfrm>
            <a:off x="1143000" y="857250"/>
            <a:ext cx="6991350" cy="51435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endParaRPr lang="fr-MA" sz="675" dirty="0">
              <a:latin typeface="Dosis" pitchFamily="2" charset="0"/>
            </a:endParaRPr>
          </a:p>
        </p:txBody>
      </p:sp>
      <p:sp>
        <p:nvSpPr>
          <p:cNvPr id="3" name="Freeform 2">
            <a:extLst>
              <a:ext uri="{FF2B5EF4-FFF2-40B4-BE49-F238E27FC236}">
                <a16:creationId xmlns:a16="http://schemas.microsoft.com/office/drawing/2014/main" id="{BB68F345-DD1C-7B72-B057-4B43A76FE0BB}"/>
              </a:ext>
            </a:extLst>
          </p:cNvPr>
          <p:cNvSpPr/>
          <p:nvPr/>
        </p:nvSpPr>
        <p:spPr>
          <a:xfrm>
            <a:off x="1323975" y="1549561"/>
            <a:ext cx="6810375" cy="3665838"/>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pPr defTabSz="257201"/>
            <a:r>
              <a:rPr lang="fr-MA" sz="1600" b="1" dirty="0">
                <a:latin typeface="Dosis" pitchFamily="2" charset="0"/>
              </a:rPr>
              <a:t>Objectifs de l’activité:</a:t>
            </a:r>
          </a:p>
          <a:p>
            <a:pPr defTabSz="257201"/>
            <a:r>
              <a:rPr lang="fr-FR" sz="1200" dirty="0">
                <a:latin typeface="Dosis" pitchFamily="2" charset="0"/>
              </a:rPr>
              <a:t>Lire des mots avec les graphèmes complexes présentés.</a:t>
            </a:r>
          </a:p>
          <a:p>
            <a:pPr defTabSz="257201"/>
            <a:r>
              <a:rPr lang="fr-MA" sz="1600" b="1" dirty="0">
                <a:latin typeface="Dosis" pitchFamily="2" charset="0"/>
              </a:rPr>
              <a:t>Les outils: </a:t>
            </a:r>
            <a:r>
              <a:rPr lang="fr-MA" sz="1200" dirty="0">
                <a:latin typeface="Dosis" pitchFamily="2" charset="0"/>
              </a:rPr>
              <a:t>un petit panier, cartes des graphèmes et des mots, objet pour faire le signal.</a:t>
            </a:r>
          </a:p>
          <a:p>
            <a:pPr defTabSz="257201"/>
            <a:r>
              <a:rPr lang="fr-MA" sz="1600" b="1" dirty="0">
                <a:latin typeface="Dosis" pitchFamily="2" charset="0"/>
              </a:rPr>
              <a:t>La durée: </a:t>
            </a:r>
            <a:r>
              <a:rPr lang="fr-MA" sz="1200" b="1" dirty="0">
                <a:solidFill>
                  <a:prstClr val="black">
                    <a:hueOff val="0"/>
                    <a:satOff val="0"/>
                    <a:lumOff val="0"/>
                    <a:alphaOff val="0"/>
                  </a:prstClr>
                </a:solidFill>
                <a:latin typeface="Dosis" pitchFamily="2" charset="0"/>
                <a:cs typeface="Arial" panose="020B0604020202020204" pitchFamily="34" charset="0"/>
              </a:rPr>
              <a:t>10 min</a:t>
            </a:r>
          </a:p>
          <a:p>
            <a:pPr defTabSz="257201"/>
            <a:r>
              <a:rPr lang="fr-MA" sz="1600" b="1" dirty="0">
                <a:latin typeface="Dosis" pitchFamily="2" charset="0"/>
              </a:rPr>
              <a:t>Les étapes de l’activité:</a:t>
            </a:r>
          </a:p>
          <a:p>
            <a:pPr marL="171458" indent="-171458">
              <a:lnSpc>
                <a:spcPct val="107000"/>
              </a:lnSpc>
              <a:spcAft>
                <a:spcPts val="400"/>
              </a:spcAft>
              <a:buFont typeface="Symbol" panose="05050102010706020507" pitchFamily="18" charset="2"/>
              <a:buChar char=""/>
              <a:defRPr/>
            </a:pPr>
            <a:r>
              <a:rPr lang="fr-MA" sz="1200" dirty="0">
                <a:solidFill>
                  <a:prstClr val="black">
                    <a:hueOff val="0"/>
                    <a:satOff val="0"/>
                    <a:lumOff val="0"/>
                    <a:alphaOff val="0"/>
                  </a:prstClr>
                </a:solidFill>
                <a:latin typeface="Dosis" pitchFamily="2" charset="0"/>
                <a:cs typeface="Arial" panose="020B0604020202020204" pitchFamily="34" charset="0"/>
              </a:rPr>
              <a:t>Dans un petit panier, L’enseignant(e) met un ensemble de cartes contenant des mots avec les  graphèmes présentés pendant la séance. Il les présente l’une après l’autre aux apprenants </a:t>
            </a:r>
            <a:r>
              <a:rPr lang="fr-MA" sz="1200" b="1" dirty="0">
                <a:solidFill>
                  <a:prstClr val="black">
                    <a:hueOff val="0"/>
                    <a:satOff val="0"/>
                    <a:lumOff val="0"/>
                    <a:alphaOff val="0"/>
                  </a:prstClr>
                </a:solidFill>
                <a:latin typeface="Dosis" pitchFamily="2" charset="0"/>
                <a:cs typeface="Arial" panose="020B0604020202020204" pitchFamily="34" charset="0"/>
              </a:rPr>
              <a:t>sans les lire;</a:t>
            </a:r>
          </a:p>
          <a:p>
            <a:pPr marL="171458" indent="-171458">
              <a:lnSpc>
                <a:spcPct val="107000"/>
              </a:lnSpc>
              <a:spcAft>
                <a:spcPts val="400"/>
              </a:spcAft>
              <a:buFont typeface="Symbol" panose="05050102010706020507" pitchFamily="18" charset="2"/>
              <a:buChar char=""/>
              <a:defRPr/>
            </a:pPr>
            <a:r>
              <a:rPr lang="fr-MA" sz="1200" dirty="0">
                <a:solidFill>
                  <a:prstClr val="black">
                    <a:hueOff val="0"/>
                    <a:satOff val="0"/>
                    <a:lumOff val="0"/>
                    <a:alphaOff val="0"/>
                  </a:prstClr>
                </a:solidFill>
                <a:latin typeface="Dosis" pitchFamily="2" charset="0"/>
                <a:cs typeface="Arial" panose="020B0604020202020204" pitchFamily="34" charset="0"/>
              </a:rPr>
              <a:t>Les apprenants s’assoient  en cercle (ou restent à leur places) et  au signal (musique ou applaudissement),  ils font passer le panier;</a:t>
            </a:r>
          </a:p>
          <a:p>
            <a:pPr marL="171458" indent="-171458">
              <a:lnSpc>
                <a:spcPct val="107000"/>
              </a:lnSpc>
              <a:spcAft>
                <a:spcPts val="400"/>
              </a:spcAft>
              <a:buFont typeface="Symbol" panose="05050102010706020507" pitchFamily="18" charset="2"/>
              <a:buChar char=""/>
              <a:defRPr/>
            </a:pPr>
            <a:r>
              <a:rPr lang="fr-MA" sz="1200" dirty="0">
                <a:solidFill>
                  <a:prstClr val="black">
                    <a:hueOff val="0"/>
                    <a:satOff val="0"/>
                    <a:lumOff val="0"/>
                    <a:alphaOff val="0"/>
                  </a:prstClr>
                </a:solidFill>
                <a:latin typeface="Dosis" pitchFamily="2" charset="0"/>
                <a:cs typeface="Arial" panose="020B0604020202020204" pitchFamily="34" charset="0"/>
              </a:rPr>
              <a:t>Une fois le signal (musique ou applaudissement) s’arrête , l’apprenant qui a le panier pioche une seule carte sans regarder dans le panier, il lit et la montre aux autres. Après validation de sa lecture, les élèves  répètent en écho. Ensuite le panier continue de circuler; le jeu continue jusqu’à la lecture de toutes les cartes du panier. Encourager tous les élèves pour leurs progrès. </a:t>
            </a:r>
          </a:p>
          <a:p>
            <a:pPr>
              <a:lnSpc>
                <a:spcPct val="107000"/>
              </a:lnSpc>
              <a:spcAft>
                <a:spcPts val="400"/>
              </a:spcAft>
              <a:defRPr/>
            </a:pPr>
            <a:r>
              <a:rPr lang="fr-MA" sz="1000" b="1" dirty="0">
                <a:solidFill>
                  <a:prstClr val="black">
                    <a:hueOff val="0"/>
                    <a:satOff val="0"/>
                    <a:lumOff val="0"/>
                    <a:alphaOff val="0"/>
                  </a:prstClr>
                </a:solidFill>
                <a:latin typeface="Dosis" pitchFamily="2" charset="0"/>
                <a:cs typeface="Arial" panose="020B0604020202020204" pitchFamily="34" charset="0"/>
              </a:rPr>
              <a:t>Remarques</a:t>
            </a:r>
            <a:r>
              <a:rPr lang="fr-MA" sz="1200" dirty="0">
                <a:solidFill>
                  <a:prstClr val="black">
                    <a:hueOff val="0"/>
                    <a:satOff val="0"/>
                    <a:lumOff val="0"/>
                    <a:alphaOff val="0"/>
                  </a:prstClr>
                </a:solidFill>
                <a:latin typeface="Dosis" pitchFamily="2" charset="0"/>
                <a:cs typeface="Arial" panose="020B0604020202020204" pitchFamily="34" charset="0"/>
              </a:rPr>
              <a:t>: </a:t>
            </a:r>
          </a:p>
          <a:p>
            <a:pPr marL="171458" indent="-171458">
              <a:lnSpc>
                <a:spcPct val="107000"/>
              </a:lnSpc>
              <a:spcAft>
                <a:spcPts val="400"/>
              </a:spcAft>
              <a:buFont typeface="Wingdings" panose="05000000000000000000" pitchFamily="2" charset="2"/>
              <a:buChar char="§"/>
              <a:defRPr/>
            </a:pPr>
            <a:r>
              <a:rPr lang="fr-MA" sz="1000" dirty="0">
                <a:solidFill>
                  <a:prstClr val="black">
                    <a:hueOff val="0"/>
                    <a:satOff val="0"/>
                    <a:lumOff val="0"/>
                    <a:alphaOff val="0"/>
                  </a:prstClr>
                </a:solidFill>
                <a:latin typeface="Dosis" pitchFamily="2" charset="0"/>
                <a:cs typeface="Arial" panose="020B0604020202020204" pitchFamily="34" charset="0"/>
              </a:rPr>
              <a:t>Plus tard,  on demande aux apprenants au fur et à mesure de produire un mot contenant un graphème pioché;</a:t>
            </a:r>
          </a:p>
          <a:p>
            <a:pPr marL="171458" indent="-171458">
              <a:lnSpc>
                <a:spcPct val="107000"/>
              </a:lnSpc>
              <a:spcAft>
                <a:spcPts val="400"/>
              </a:spcAft>
              <a:buFont typeface="Wingdings" panose="05000000000000000000" pitchFamily="2" charset="2"/>
              <a:buChar char="§"/>
              <a:defRPr/>
            </a:pPr>
            <a:r>
              <a:rPr lang="fr-FR" sz="1000" dirty="0">
                <a:solidFill>
                  <a:prstClr val="black">
                    <a:hueOff val="0"/>
                    <a:satOff val="0"/>
                    <a:lumOff val="0"/>
                    <a:alphaOff val="0"/>
                  </a:prstClr>
                </a:solidFill>
                <a:latin typeface="Dosis" pitchFamily="2" charset="0"/>
                <a:cs typeface="Arial" panose="020B0604020202020204" pitchFamily="34" charset="0"/>
              </a:rPr>
              <a:t>À la fin de chaque séance, le panier sera complété par les nouveaux graphèmes et mots appris, tandis que les cartes de graphèmes et de mots déjà maîtrisés et ne présentant plus de difficulté, seront retirées.</a:t>
            </a:r>
          </a:p>
        </p:txBody>
      </p:sp>
      <p:sp>
        <p:nvSpPr>
          <p:cNvPr id="14" name="Titre 1">
            <a:extLst>
              <a:ext uri="{FF2B5EF4-FFF2-40B4-BE49-F238E27FC236}">
                <a16:creationId xmlns:a16="http://schemas.microsoft.com/office/drawing/2014/main" id="{6A734DF0-1CE7-BB68-0E1B-69D71E3AB580}"/>
              </a:ext>
            </a:extLst>
          </p:cNvPr>
          <p:cNvSpPr txBox="1">
            <a:spLocks/>
          </p:cNvSpPr>
          <p:nvPr/>
        </p:nvSpPr>
        <p:spPr>
          <a:xfrm>
            <a:off x="2857500" y="948049"/>
            <a:ext cx="2933700" cy="499925"/>
          </a:xfrm>
          <a:prstGeom prst="rect">
            <a:avLst/>
          </a:prstGeom>
          <a:solidFill>
            <a:schemeClr val="accent5">
              <a:lumMod val="60000"/>
              <a:lumOff val="40000"/>
            </a:schemeClr>
          </a:solidFill>
        </p:spPr>
        <p:style>
          <a:lnRef idx="1">
            <a:schemeClr val="accent5"/>
          </a:lnRef>
          <a:fillRef idx="3">
            <a:schemeClr val="accent5"/>
          </a:fillRef>
          <a:effectRef idx="2">
            <a:schemeClr val="accent5"/>
          </a:effectRef>
          <a:fontRef idx="minor">
            <a:schemeClr val="lt1"/>
          </a:fontRef>
        </p:style>
        <p:txBody>
          <a:bodyPr vert="horz" lIns="45720" tIns="22860" rIns="45720" bIns="22860" rtlCol="0" anchor="b">
            <a:normAutofit/>
          </a:bodyPr>
          <a:lstStyle>
            <a:lvl1pPr algn="ctr" defTabSz="914400" rtl="0" eaLnBrk="1" latinLnBrk="0" hangingPunct="1">
              <a:lnSpc>
                <a:spcPct val="90000"/>
              </a:lnSpc>
              <a:spcBef>
                <a:spcPct val="0"/>
              </a:spcBef>
              <a:buNone/>
              <a:defRPr sz="6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457223" rtl="1">
              <a:lnSpc>
                <a:spcPct val="100000"/>
              </a:lnSpc>
              <a:spcBef>
                <a:spcPts val="0"/>
              </a:spcBef>
              <a:defRPr/>
            </a:pPr>
            <a:r>
              <a:rPr lang="fr-FR" sz="2400" b="1" dirty="0">
                <a:solidFill>
                  <a:prstClr val="black"/>
                </a:solidFill>
                <a:latin typeface="Calibri" panose="020F0502020204030204"/>
              </a:rPr>
              <a:t>Jeu du panier</a:t>
            </a:r>
            <a:r>
              <a:rPr lang="fr-FR" sz="2400" dirty="0">
                <a:solidFill>
                  <a:prstClr val="black"/>
                </a:solidFill>
                <a:latin typeface="Calibri" panose="020F0502020204030204"/>
              </a:rPr>
              <a:t> </a:t>
            </a:r>
            <a:r>
              <a:rPr lang="ar-MA" sz="2400" dirty="0">
                <a:solidFill>
                  <a:prstClr val="black"/>
                </a:solidFill>
                <a:latin typeface="Calibri" panose="020F0502020204030204"/>
                <a:cs typeface="Arial" panose="020B0604020202020204" pitchFamily="34" charset="0"/>
              </a:rPr>
              <a:t> </a:t>
            </a:r>
            <a:endParaRPr lang="fr-FR" sz="2400" dirty="0">
              <a:solidFill>
                <a:prstClr val="black"/>
              </a:solidFill>
              <a:latin typeface="Calibri" panose="020F0502020204030204"/>
            </a:endParaRPr>
          </a:p>
        </p:txBody>
      </p:sp>
      <p:pic>
        <p:nvPicPr>
          <p:cNvPr id="2" name="Image 1">
            <a:extLst>
              <a:ext uri="{FF2B5EF4-FFF2-40B4-BE49-F238E27FC236}">
                <a16:creationId xmlns:a16="http://schemas.microsoft.com/office/drawing/2014/main" id="{621B2603-9C8C-420F-CB85-D54EAE499F4B}"/>
              </a:ext>
            </a:extLst>
          </p:cNvPr>
          <p:cNvPicPr>
            <a:picLocks noChangeAspect="1"/>
          </p:cNvPicPr>
          <p:nvPr/>
        </p:nvPicPr>
        <p:blipFill>
          <a:blip r:embed="rId4"/>
          <a:stretch>
            <a:fillRect/>
          </a:stretch>
        </p:blipFill>
        <p:spPr>
          <a:xfrm>
            <a:off x="6774531" y="967199"/>
            <a:ext cx="952289" cy="1164723"/>
          </a:xfrm>
          <a:prstGeom prst="rect">
            <a:avLst/>
          </a:prstGeom>
        </p:spPr>
      </p:pic>
    </p:spTree>
    <p:extLst>
      <p:ext uri="{BB962C8B-B14F-4D97-AF65-F5344CB8AC3E}">
        <p14:creationId xmlns:p14="http://schemas.microsoft.com/office/powerpoint/2010/main" val="385483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1EB80-2605-AAF9-2C99-36E443AAEFC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CF87DF-5C63-74F1-DD77-680721C6B85C}"/>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A6216E22-BF40-634F-3565-857C27F7B1E9}"/>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8144C2E-4071-BEA6-C20E-0093FFABCE4B}"/>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5478FA9-502E-FF63-4CB8-FF9FFC1B71D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C079F153-C350-283E-B43C-CFA40943B5D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317839C9-1363-32B4-825C-90DC35B23E16}"/>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1F970BC-1635-1984-F73E-3ED890E34F9E}"/>
              </a:ext>
            </a:extLst>
          </p:cNvPr>
          <p:cNvSpPr txBox="1"/>
          <p:nvPr/>
        </p:nvSpPr>
        <p:spPr>
          <a:xfrm>
            <a:off x="1009807" y="319461"/>
            <a:ext cx="6096000"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a:p>
            <a:pPr marL="0" lvl="1" defTabSz="457246">
              <a:lnSpc>
                <a:spcPts val="2011"/>
              </a:lnSpc>
              <a:spcBef>
                <a:spcPct val="0"/>
              </a:spcBef>
              <a:defRPr/>
            </a:pPr>
            <a:r>
              <a:rPr lang="fr-FR" sz="1333" i="1" dirty="0">
                <a:solidFill>
                  <a:prstClr val="white">
                    <a:lumMod val="65000"/>
                  </a:prstClr>
                </a:solidFill>
                <a:latin typeface="Dosis" pitchFamily="2" charset="0"/>
              </a:rPr>
              <a:t>L’enseignant (e ) corrige si nécessaire</a:t>
            </a:r>
            <a:endParaRPr lang="fr-FR" sz="1500" b="1" i="1" dirty="0">
              <a:solidFill>
                <a:prstClr val="white">
                  <a:lumMod val="65000"/>
                </a:prstClr>
              </a:solidFill>
              <a:latin typeface="Dosis" pitchFamily="2" charset="0"/>
            </a:endParaRPr>
          </a:p>
        </p:txBody>
      </p:sp>
    </p:spTree>
    <p:extLst>
      <p:ext uri="{BB962C8B-B14F-4D97-AF65-F5344CB8AC3E}">
        <p14:creationId xmlns:p14="http://schemas.microsoft.com/office/powerpoint/2010/main" val="3052105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23057-839B-F976-ADFA-DDFC72CDDF5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A449D7B-AE0B-6208-39AC-D909386FCC3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1C8A0B2D-E5B0-EC88-D1E0-AE017F4E5AC5}"/>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A4EDD528-BEC2-D391-4346-4D58B82B517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CF9C9342-5CAF-48E5-9B8E-8CD6EC9B272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E3F692BA-8E45-04A7-3227-E9889D3BAA4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ADCE0C61-7A72-6033-9355-5A518FA5CBF6}"/>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ED5508FB-C21E-5AD7-7E5D-2A5C75C5715F}"/>
              </a:ext>
            </a:extLst>
          </p:cNvPr>
          <p:cNvSpPr txBox="1"/>
          <p:nvPr/>
        </p:nvSpPr>
        <p:spPr>
          <a:xfrm>
            <a:off x="1009807" y="319461"/>
            <a:ext cx="6629858" cy="84093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les ardoises. Corrigez.</a:t>
            </a:r>
          </a:p>
          <a:p>
            <a:pPr marL="0" lvl="1" defTabSz="457246">
              <a:lnSpc>
                <a:spcPts val="2011"/>
              </a:lnSpc>
              <a:spcBef>
                <a:spcPct val="0"/>
              </a:spcBef>
              <a:defRPr/>
            </a:pPr>
            <a:r>
              <a:rPr lang="fr-FR" sz="1500" i="1" dirty="0">
                <a:solidFill>
                  <a:prstClr val="white">
                    <a:lumMod val="65000"/>
                  </a:prstClr>
                </a:solidFill>
                <a:latin typeface="Dosis" pitchFamily="2" charset="0"/>
              </a:rPr>
              <a:t>Fournir une rétroaction positive ou corrective</a:t>
            </a:r>
            <a:r>
              <a:rPr lang="fr-FR" sz="1500" b="1" dirty="0">
                <a:solidFill>
                  <a:prstClr val="white">
                    <a:lumMod val="65000"/>
                  </a:prstClr>
                </a:solidFill>
                <a:latin typeface="Dosis" pitchFamily="2" charset="0"/>
              </a:rPr>
              <a:t>.</a:t>
            </a:r>
          </a:p>
          <a:p>
            <a:pPr marL="0" lvl="1" defTabSz="457246">
              <a:lnSpc>
                <a:spcPts val="2011"/>
              </a:lnSpc>
              <a:spcBef>
                <a:spcPct val="0"/>
              </a:spcBef>
              <a:defRPr/>
            </a:pPr>
            <a:endParaRPr lang="fr-FR" sz="1500" b="1" dirty="0">
              <a:solidFill>
                <a:prstClr val="white">
                  <a:lumMod val="65000"/>
                </a:prstClr>
              </a:solidFill>
              <a:latin typeface="Dosis" pitchFamily="2" charset="0"/>
            </a:endParaRPr>
          </a:p>
        </p:txBody>
      </p:sp>
      <p:sp>
        <p:nvSpPr>
          <p:cNvPr id="9" name="ZoneTexte 8">
            <a:extLst>
              <a:ext uri="{FF2B5EF4-FFF2-40B4-BE49-F238E27FC236}">
                <a16:creationId xmlns:a16="http://schemas.microsoft.com/office/drawing/2014/main" id="{BC015A05-61EA-3566-B671-F7C44EA89EED}"/>
              </a:ext>
            </a:extLst>
          </p:cNvPr>
          <p:cNvSpPr txBox="1"/>
          <p:nvPr/>
        </p:nvSpPr>
        <p:spPr>
          <a:xfrm>
            <a:off x="3195200" y="2861186"/>
            <a:ext cx="3058116" cy="707886"/>
          </a:xfrm>
          <a:prstGeom prst="rect">
            <a:avLst/>
          </a:prstGeom>
          <a:noFill/>
        </p:spPr>
        <p:txBody>
          <a:bodyPr wrap="square">
            <a:spAutoFit/>
          </a:bodyPr>
          <a:lstStyle/>
          <a:p>
            <a:pPr algn="ctr" defTabSz="457246">
              <a:defRPr/>
            </a:pPr>
            <a:r>
              <a:rPr lang="fr-MA" sz="4000" b="1" dirty="0">
                <a:solidFill>
                  <a:schemeClr val="bg1"/>
                </a:solidFill>
                <a:latin typeface="Dosis" pitchFamily="2" charset="0"/>
              </a:rPr>
              <a:t>Un agneau</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101768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F7FB5-9FCB-0DC0-BDF9-77CEED533A23}"/>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82E5E0F0-6F6C-7C4F-6807-22A74C90DF01}"/>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45482D1F-C16F-5863-1F9C-03F8A231A8BD}"/>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La pharmacie</a:t>
            </a:r>
          </a:p>
        </p:txBody>
      </p:sp>
      <p:sp>
        <p:nvSpPr>
          <p:cNvPr id="23" name="Rectangle : coins arrondis 22">
            <a:extLst>
              <a:ext uri="{FF2B5EF4-FFF2-40B4-BE49-F238E27FC236}">
                <a16:creationId xmlns:a16="http://schemas.microsoft.com/office/drawing/2014/main" id="{144EA1BB-DF75-3312-5D44-39841E07C285}"/>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36FD4F6C-76D2-CA10-E8D8-B5082C49C374}"/>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13E8855C-D1FF-A9F0-73A9-FD382DBBAA3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A85E0C13-3742-4F23-DEE3-C9491846254A}"/>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a:t>
            </a:r>
            <a:r>
              <a:rPr lang="fr-MA" sz="1500" b="1" dirty="0">
                <a:solidFill>
                  <a:prstClr val="white">
                    <a:lumMod val="65000"/>
                  </a:prstClr>
                </a:solidFill>
                <a:latin typeface="Dosis" pitchFamily="2" charset="0"/>
              </a:rPr>
              <a:t>La pharmacie</a:t>
            </a:r>
            <a:r>
              <a:rPr lang="fr-FR" sz="1500" b="1" dirty="0">
                <a:solidFill>
                  <a:prstClr val="white">
                    <a:lumMod val="65000"/>
                  </a:prstClr>
                </a:solidFill>
                <a:latin typeface="Dosis" pitchFamily="2" charset="0"/>
              </a:rPr>
              <a:t>». Lisons ensemble:  La </a:t>
            </a:r>
            <a:r>
              <a:rPr lang="fr-FR" sz="1500" b="1" dirty="0" err="1">
                <a:solidFill>
                  <a:prstClr val="white">
                    <a:lumMod val="65000"/>
                  </a:prstClr>
                </a:solidFill>
                <a:latin typeface="Dosis" pitchFamily="2" charset="0"/>
              </a:rPr>
              <a:t>phar</a:t>
            </a:r>
            <a:r>
              <a:rPr lang="fr-FR" sz="1500" b="1" dirty="0">
                <a:solidFill>
                  <a:prstClr val="white">
                    <a:lumMod val="65000"/>
                  </a:prstClr>
                </a:solidFill>
                <a:latin typeface="Dosis" pitchFamily="2" charset="0"/>
              </a:rPr>
              <a:t>-ma-</a:t>
            </a:r>
            <a:r>
              <a:rPr lang="fr-FR" sz="1500" b="1" dirty="0" err="1">
                <a:solidFill>
                  <a:prstClr val="white">
                    <a:lumMod val="65000"/>
                  </a:prstClr>
                </a:solidFill>
                <a:latin typeface="Dosis" pitchFamily="2" charset="0"/>
              </a:rPr>
              <a:t>cie</a:t>
            </a:r>
            <a:r>
              <a:rPr lang="fr-FR" sz="1500" b="1" dirty="0">
                <a:solidFill>
                  <a:prstClr val="white">
                    <a:lumMod val="65000"/>
                  </a:prstClr>
                </a:solidFill>
                <a:latin typeface="Dosis" pitchFamily="2" charset="0"/>
              </a:rPr>
              <a:t>, La pharmacie</a:t>
            </a:r>
          </a:p>
          <a:p>
            <a:pPr marL="0" lvl="1" defTabSz="457246">
              <a:lnSpc>
                <a:spcPts val="2011"/>
              </a:lnSpc>
              <a:spcBef>
                <a:spcPct val="0"/>
              </a:spcBef>
            </a:pPr>
            <a:r>
              <a:rPr lang="fr-FR" sz="1500" b="1" dirty="0">
                <a:solidFill>
                  <a:prstClr val="white">
                    <a:lumMod val="65000"/>
                  </a:prstClr>
                </a:solidFill>
                <a:latin typeface="Dosis" pitchFamily="2" charset="0"/>
              </a:rPr>
              <a:t>  </a:t>
            </a:r>
          </a:p>
        </p:txBody>
      </p:sp>
    </p:spTree>
    <p:extLst>
      <p:ext uri="{BB962C8B-B14F-4D97-AF65-F5344CB8AC3E}">
        <p14:creationId xmlns:p14="http://schemas.microsoft.com/office/powerpoint/2010/main" val="3647542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3B289-09FB-B374-F5E5-5B3017DD3F9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DE8BE0F-4848-AD43-CA0A-2F001F2D8598}"/>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C7227EDC-A4A7-5E64-ECE4-75461F0D80C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CEBBBD68-1826-0C6F-B962-96029619B907}"/>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590AE05-78D4-AA53-BD8A-8947BF3D8522}"/>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6BE0568A-755A-0A7A-86A8-C1E339CBB8E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A1EC8E2C-486B-7187-AF66-49C2D4606A0A}"/>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911CE807-9936-7B71-1C63-AD611EAE22CB}"/>
              </a:ext>
            </a:extLst>
          </p:cNvPr>
          <p:cNvSpPr txBox="1"/>
          <p:nvPr/>
        </p:nvSpPr>
        <p:spPr>
          <a:xfrm>
            <a:off x="1009807" y="319461"/>
            <a:ext cx="6096000"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le mot sur les ardoises. </a:t>
            </a:r>
          </a:p>
          <a:p>
            <a:pPr marL="0" lvl="1" defTabSz="457246">
              <a:lnSpc>
                <a:spcPts val="2011"/>
              </a:lnSpc>
              <a:spcBef>
                <a:spcPct val="0"/>
              </a:spcBef>
              <a:defRPr/>
            </a:pPr>
            <a:r>
              <a:rPr lang="fr-FR" sz="1333" i="1" dirty="0">
                <a:solidFill>
                  <a:prstClr val="white">
                    <a:lumMod val="65000"/>
                  </a:prstClr>
                </a:solidFill>
                <a:latin typeface="Dosis" pitchFamily="2" charset="0"/>
              </a:rPr>
              <a:t>L’enseignant (e ) corrige si nécessaire</a:t>
            </a:r>
            <a:endParaRPr lang="fr-FR" sz="1500" b="1" i="1" dirty="0">
              <a:solidFill>
                <a:prstClr val="white">
                  <a:lumMod val="65000"/>
                </a:prstClr>
              </a:solidFill>
              <a:latin typeface="Dosis" pitchFamily="2" charset="0"/>
            </a:endParaRPr>
          </a:p>
        </p:txBody>
      </p:sp>
    </p:spTree>
    <p:extLst>
      <p:ext uri="{BB962C8B-B14F-4D97-AF65-F5344CB8AC3E}">
        <p14:creationId xmlns:p14="http://schemas.microsoft.com/office/powerpoint/2010/main" val="411142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60AD2-6641-BEBC-69D5-11B8A150E97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3DD4E49-4042-A6B8-0C07-CDC8E9FCF27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A258BC7E-14D9-77C7-3C67-57166107E26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B0BF538-8314-952F-5D46-F3810FC9ECF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8BE6A72-67FB-73D1-4014-EDC67BAC99E0}"/>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85EF8205-7CEE-AA24-D638-D507BD13B00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C313D7D1-B51B-BA59-18BF-2C74A737496F}"/>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9411886-38C5-8CB7-8B60-58CE9FD8C81D}"/>
              </a:ext>
            </a:extLst>
          </p:cNvPr>
          <p:cNvSpPr txBox="1"/>
          <p:nvPr/>
        </p:nvSpPr>
        <p:spPr>
          <a:xfrm>
            <a:off x="1009807" y="319462"/>
            <a:ext cx="6629858" cy="58445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Corrigez. </a:t>
            </a:r>
          </a:p>
          <a:p>
            <a:pPr marL="0" lvl="1" defTabSz="457246">
              <a:lnSpc>
                <a:spcPts val="2011"/>
              </a:lnSpc>
              <a:spcBef>
                <a:spcPct val="0"/>
              </a:spcBef>
              <a:defRPr/>
            </a:pPr>
            <a:r>
              <a:rPr lang="fr-FR" sz="1500" i="1" dirty="0">
                <a:solidFill>
                  <a:prstClr val="white">
                    <a:lumMod val="65000"/>
                  </a:prstClr>
                </a:solidFill>
                <a:latin typeface="Dosis" pitchFamily="2" charset="0"/>
              </a:rPr>
              <a:t>Fournir une rétroaction positive ou corrective</a:t>
            </a:r>
            <a:r>
              <a:rPr lang="fr-FR" sz="15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B615C282-86E9-6556-0672-380FF15610CD}"/>
              </a:ext>
            </a:extLst>
          </p:cNvPr>
          <p:cNvSpPr txBox="1"/>
          <p:nvPr/>
        </p:nvSpPr>
        <p:spPr>
          <a:xfrm>
            <a:off x="3195200" y="2861186"/>
            <a:ext cx="3058116" cy="707886"/>
          </a:xfrm>
          <a:prstGeom prst="rect">
            <a:avLst/>
          </a:prstGeom>
          <a:noFill/>
        </p:spPr>
        <p:txBody>
          <a:bodyPr wrap="square">
            <a:spAutoFit/>
          </a:bodyPr>
          <a:lstStyle/>
          <a:p>
            <a:pPr algn="ctr" defTabSz="457246">
              <a:defRPr/>
            </a:pPr>
            <a:r>
              <a:rPr lang="fr-MA" sz="4000" b="1" dirty="0">
                <a:solidFill>
                  <a:schemeClr val="bg1"/>
                </a:solidFill>
                <a:latin typeface="Dosis" pitchFamily="2" charset="0"/>
              </a:rPr>
              <a:t>La pharmacie</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2724221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2DF1F9-06E5-61EA-BC4A-A01AE290D3F8}"/>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F4D02A81-F69E-5A85-A25D-E29CB738B700}"/>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EDA35CE-77B2-7974-93A9-D0A622B2F7A7}"/>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Le coiffeur</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D4828EC6-EDFE-CB2D-7DDD-EACA2B81580B}"/>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193A8DD8-E8F8-8CC9-A006-B96FE18F8BAE}"/>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0911CAC9-28CD-42C9-FCE2-B72EA6D20497}"/>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6E141531-A316-C37D-07EF-B11995E8BD3A}"/>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«Le coiffeur». Lisons ensemble Le coiffeur</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643244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9C230-04FA-0271-A8D4-FC809B284E0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BD0392B-B549-2ECF-E5CB-EDB40F1A1DC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3259537-0F4A-2A0D-9FE6-36ED707AFA0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1E125BDD-3080-BCE2-7E2D-370EDA526911}"/>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29B26C2-B3C0-C20A-959E-DB3E24BC07B5}"/>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6AF75894-4D4B-850D-3C23-E7F71D90575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60A09B71-7671-A67A-BE57-0C8A50C658A2}"/>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B66C118-4A78-FA67-C844-0DB93DDF7CA2}"/>
              </a:ext>
            </a:extLst>
          </p:cNvPr>
          <p:cNvSpPr txBox="1"/>
          <p:nvPr/>
        </p:nvSpPr>
        <p:spPr>
          <a:xfrm>
            <a:off x="1009807" y="319461"/>
            <a:ext cx="6096000"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a:p>
            <a:pPr marL="0" lvl="1" defTabSz="457246">
              <a:lnSpc>
                <a:spcPts val="2011"/>
              </a:lnSpc>
              <a:spcBef>
                <a:spcPct val="0"/>
              </a:spcBef>
              <a:defRPr/>
            </a:pPr>
            <a:r>
              <a:rPr lang="fr-FR" sz="1333" i="1" dirty="0">
                <a:solidFill>
                  <a:prstClr val="white">
                    <a:lumMod val="65000"/>
                  </a:prstClr>
                </a:solidFill>
                <a:latin typeface="Dosis" pitchFamily="2" charset="0"/>
              </a:rPr>
              <a:t>L’enseignant (e ) corrige si nécessaire</a:t>
            </a:r>
            <a:endParaRPr lang="fr-FR" sz="1500" b="1" i="1" dirty="0">
              <a:solidFill>
                <a:prstClr val="white">
                  <a:lumMod val="65000"/>
                </a:prstClr>
              </a:solidFill>
              <a:latin typeface="Dosis" pitchFamily="2" charset="0"/>
            </a:endParaRPr>
          </a:p>
        </p:txBody>
      </p:sp>
    </p:spTree>
    <p:extLst>
      <p:ext uri="{BB962C8B-B14F-4D97-AF65-F5344CB8AC3E}">
        <p14:creationId xmlns:p14="http://schemas.microsoft.com/office/powerpoint/2010/main" val="133883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F4822-BF47-8FCA-935C-28F92AF8353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2BAAEC-F25C-9159-C12A-F48656E7D077}"/>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43A49E75-654B-E65D-4F73-5426F2DA86B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60A83050-E52A-6B52-0FDE-545EDDCCD54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051ABB6-85A2-D032-D30A-7B18CEFA6E83}"/>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041D18BF-C4AC-AC87-849F-02A212996C5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EBECB7EB-D4D5-B729-6330-5106EB52582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F3723AAF-88C5-ADC5-530B-93A4F92BF36F}"/>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524BA9F2-2B85-3718-9D34-00A3E471AAEC}"/>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Le coiffeur</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884621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5E008-81BD-CA54-7FD4-38DFF848A6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AF9238-08A7-824E-B7B5-E45F43687258}"/>
              </a:ext>
            </a:extLst>
          </p:cNvPr>
          <p:cNvSpPr/>
          <p:nvPr>
            <p:custDataLst>
              <p:tags r:id="rId1"/>
            </p:custDataLst>
          </p:nvPr>
        </p:nvSpPr>
        <p:spPr>
          <a:xfrm>
            <a:off x="0" y="-1"/>
            <a:ext cx="9144000" cy="685800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0"/>
            <a:stretch>
              <a:fillRect t="-5555" b="-5555"/>
            </a:stretch>
          </a:blipFill>
        </p:spPr>
        <p:txBody>
          <a:bodyPr/>
          <a:lstStyle/>
          <a:p>
            <a:pPr algn="just">
              <a:defRPr/>
            </a:pPr>
            <a:endParaRPr lang="fr-MA" sz="900" dirty="0">
              <a:solidFill>
                <a:prstClr val="black"/>
              </a:solidFill>
              <a:latin typeface="Dosis" pitchFamily="2" charset="0"/>
            </a:endParaRPr>
          </a:p>
        </p:txBody>
      </p:sp>
      <p:grpSp>
        <p:nvGrpSpPr>
          <p:cNvPr id="3" name="Group 3">
            <a:extLst>
              <a:ext uri="{FF2B5EF4-FFF2-40B4-BE49-F238E27FC236}">
                <a16:creationId xmlns:a16="http://schemas.microsoft.com/office/drawing/2014/main" id="{09A8A67D-BD6C-2C18-1ED1-EA5AAD765FDD}"/>
              </a:ext>
            </a:extLst>
          </p:cNvPr>
          <p:cNvGrpSpPr/>
          <p:nvPr>
            <p:custDataLst>
              <p:tags r:id="rId2"/>
            </p:custDataLst>
          </p:nvPr>
        </p:nvGrpSpPr>
        <p:grpSpPr>
          <a:xfrm>
            <a:off x="369905" y="369132"/>
            <a:ext cx="8404185" cy="6091085"/>
            <a:chOff x="0" y="0"/>
            <a:chExt cx="3895412" cy="2555175"/>
          </a:xfrm>
        </p:grpSpPr>
        <p:sp>
          <p:nvSpPr>
            <p:cNvPr id="4" name="Freeform 4">
              <a:extLst>
                <a:ext uri="{FF2B5EF4-FFF2-40B4-BE49-F238E27FC236}">
                  <a16:creationId xmlns:a16="http://schemas.microsoft.com/office/drawing/2014/main" id="{8906DAE8-1A29-8E01-58C6-DDBDB2A85B8E}"/>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algn="just">
                <a:defRPr/>
              </a:pPr>
              <a:endParaRPr lang="fr-MA" sz="900" dirty="0">
                <a:solidFill>
                  <a:prstClr val="black"/>
                </a:solidFill>
                <a:latin typeface="Dosis" pitchFamily="2" charset="0"/>
              </a:endParaRPr>
            </a:p>
          </p:txBody>
        </p:sp>
        <p:sp>
          <p:nvSpPr>
            <p:cNvPr id="5" name="TextBox 5">
              <a:extLst>
                <a:ext uri="{FF2B5EF4-FFF2-40B4-BE49-F238E27FC236}">
                  <a16:creationId xmlns:a16="http://schemas.microsoft.com/office/drawing/2014/main" id="{66F7EA69-280A-ACCD-8877-EEA888CF99A9}"/>
                </a:ext>
              </a:extLst>
            </p:cNvPr>
            <p:cNvSpPr txBox="1"/>
            <p:nvPr/>
          </p:nvSpPr>
          <p:spPr>
            <a:xfrm>
              <a:off x="0" y="-47625"/>
              <a:ext cx="812800" cy="860425"/>
            </a:xfrm>
            <a:prstGeom prst="rect">
              <a:avLst/>
            </a:prstGeom>
          </p:spPr>
          <p:txBody>
            <a:bodyPr lIns="25400" tIns="25400" rIns="25400" bIns="25400" rtlCol="0" anchor="ctr"/>
            <a:lstStyle/>
            <a:p>
              <a:pPr algn="just">
                <a:lnSpc>
                  <a:spcPts val="1605"/>
                </a:lnSpc>
                <a:defRPr/>
              </a:pPr>
              <a:endParaRPr sz="900" dirty="0">
                <a:solidFill>
                  <a:prstClr val="black"/>
                </a:solidFill>
                <a:latin typeface="Dosis" pitchFamily="2" charset="0"/>
              </a:endParaRPr>
            </a:p>
          </p:txBody>
        </p:sp>
      </p:grpSp>
      <p:sp>
        <p:nvSpPr>
          <p:cNvPr id="7" name="Freeform 7">
            <a:extLst>
              <a:ext uri="{FF2B5EF4-FFF2-40B4-BE49-F238E27FC236}">
                <a16:creationId xmlns:a16="http://schemas.microsoft.com/office/drawing/2014/main" id="{0F54C807-D94D-2A36-9EE1-7A07C07B6F46}"/>
              </a:ext>
            </a:extLst>
          </p:cNvPr>
          <p:cNvSpPr/>
          <p:nvPr>
            <p:custDataLst>
              <p:tags r:id="rId3"/>
            </p:custDataLst>
          </p:nvPr>
        </p:nvSpPr>
        <p:spPr>
          <a:xfrm>
            <a:off x="627111" y="14967"/>
            <a:ext cx="619584" cy="5948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algn="just">
              <a:defRPr/>
            </a:pPr>
            <a:endParaRPr lang="fr-MA" sz="900" dirty="0">
              <a:solidFill>
                <a:prstClr val="black"/>
              </a:solidFill>
              <a:latin typeface="Dosis" pitchFamily="2" charset="0"/>
            </a:endParaRPr>
          </a:p>
        </p:txBody>
      </p:sp>
      <p:sp>
        <p:nvSpPr>
          <p:cNvPr id="9" name="TextBox 9">
            <a:extLst>
              <a:ext uri="{FF2B5EF4-FFF2-40B4-BE49-F238E27FC236}">
                <a16:creationId xmlns:a16="http://schemas.microsoft.com/office/drawing/2014/main" id="{7F1F4DF9-5A0B-3C13-D21D-D2E6A1684560}"/>
              </a:ext>
            </a:extLst>
          </p:cNvPr>
          <p:cNvSpPr txBox="1"/>
          <p:nvPr>
            <p:custDataLst>
              <p:tags r:id="rId4"/>
            </p:custDataLst>
          </p:nvPr>
        </p:nvSpPr>
        <p:spPr>
          <a:xfrm>
            <a:off x="1492398" y="553698"/>
            <a:ext cx="7024491" cy="359073"/>
          </a:xfrm>
          <a:prstGeom prst="rect">
            <a:avLst/>
          </a:prstGeom>
        </p:spPr>
        <p:txBody>
          <a:bodyPr wrap="square" lIns="0" tIns="0" rIns="0" bIns="0" rtlCol="0" anchor="t">
            <a:spAutoFit/>
          </a:bodyPr>
          <a:lstStyle/>
          <a:p>
            <a:pPr algn="just">
              <a:lnSpc>
                <a:spcPts val="2800"/>
              </a:lnSpc>
              <a:defRPr/>
            </a:pPr>
            <a:r>
              <a:rPr lang="fr-FR" sz="2400" b="1" dirty="0">
                <a:solidFill>
                  <a:srgbClr val="1F497D"/>
                </a:solidFill>
                <a:latin typeface="Dosis" pitchFamily="2" charset="0"/>
              </a:rPr>
              <a:t> Recommandations générales pour les enseignant</a:t>
            </a:r>
            <a:r>
              <a:rPr lang="fr-FR" sz="1600" b="1" dirty="0">
                <a:solidFill>
                  <a:srgbClr val="1F497D"/>
                </a:solidFill>
                <a:latin typeface="Dosis" pitchFamily="2" charset="0"/>
              </a:rPr>
              <a:t>(</a:t>
            </a:r>
            <a:r>
              <a:rPr lang="fr-FR" sz="2400" b="1" dirty="0">
                <a:solidFill>
                  <a:srgbClr val="1F497D"/>
                </a:solidFill>
                <a:latin typeface="Dosis" pitchFamily="2" charset="0"/>
              </a:rPr>
              <a:t>e</a:t>
            </a:r>
            <a:r>
              <a:rPr lang="fr-FR" sz="1600" b="1" dirty="0">
                <a:solidFill>
                  <a:srgbClr val="1F497D"/>
                </a:solidFill>
                <a:latin typeface="Dosis" pitchFamily="2" charset="0"/>
              </a:rPr>
              <a:t>)</a:t>
            </a:r>
            <a:r>
              <a:rPr lang="fr-FR" sz="2400" b="1" dirty="0">
                <a:solidFill>
                  <a:srgbClr val="1F497D"/>
                </a:solidFill>
                <a:latin typeface="Dosis" pitchFamily="2" charset="0"/>
              </a:rPr>
              <a:t>s</a:t>
            </a:r>
          </a:p>
        </p:txBody>
      </p:sp>
      <p:sp>
        <p:nvSpPr>
          <p:cNvPr id="10" name="TextBox 10">
            <a:extLst>
              <a:ext uri="{FF2B5EF4-FFF2-40B4-BE49-F238E27FC236}">
                <a16:creationId xmlns:a16="http://schemas.microsoft.com/office/drawing/2014/main" id="{5C54C451-A5DF-C32B-A0BB-431F0DF078A1}"/>
              </a:ext>
            </a:extLst>
          </p:cNvPr>
          <p:cNvSpPr txBox="1"/>
          <p:nvPr>
            <p:custDataLst>
              <p:tags r:id="rId5"/>
            </p:custDataLst>
          </p:nvPr>
        </p:nvSpPr>
        <p:spPr>
          <a:xfrm>
            <a:off x="369903" y="1757416"/>
            <a:ext cx="8164492" cy="244811"/>
          </a:xfrm>
          <a:prstGeom prst="rect">
            <a:avLst/>
          </a:prstGeom>
        </p:spPr>
        <p:txBody>
          <a:bodyPr wrap="square" lIns="0" tIns="0" rIns="0" bIns="0" rtlCol="0" anchor="t">
            <a:spAutoFit/>
          </a:bodyPr>
          <a:lstStyle/>
          <a:p>
            <a:pPr algn="just">
              <a:lnSpc>
                <a:spcPts val="2017"/>
              </a:lnSpc>
              <a:defRPr/>
            </a:pPr>
            <a:r>
              <a:rPr lang="en-US" sz="1600" b="1" dirty="0">
                <a:solidFill>
                  <a:srgbClr val="8DC63F"/>
                </a:solidFill>
                <a:latin typeface="Carelia"/>
              </a:rPr>
              <a:t>    </a:t>
            </a:r>
            <a:endParaRPr lang="fr-FR" sz="1400" dirty="0">
              <a:solidFill>
                <a:prstClr val="black">
                  <a:lumMod val="85000"/>
                  <a:lumOff val="15000"/>
                </a:prstClr>
              </a:solidFill>
              <a:latin typeface="Dosis" pitchFamily="2" charset="0"/>
            </a:endParaRPr>
          </a:p>
        </p:txBody>
      </p:sp>
      <p:sp>
        <p:nvSpPr>
          <p:cNvPr id="11" name="TextBox 10">
            <a:extLst>
              <a:ext uri="{FF2B5EF4-FFF2-40B4-BE49-F238E27FC236}">
                <a16:creationId xmlns:a16="http://schemas.microsoft.com/office/drawing/2014/main" id="{C22CA7A0-9821-F08A-F334-9BF4DE2DC24A}"/>
              </a:ext>
            </a:extLst>
          </p:cNvPr>
          <p:cNvSpPr txBox="1"/>
          <p:nvPr>
            <p:custDataLst>
              <p:tags r:id="rId6"/>
            </p:custDataLst>
          </p:nvPr>
        </p:nvSpPr>
        <p:spPr>
          <a:xfrm>
            <a:off x="243709" y="4988888"/>
            <a:ext cx="8164491" cy="244811"/>
          </a:xfrm>
          <a:prstGeom prst="rect">
            <a:avLst/>
          </a:prstGeom>
        </p:spPr>
        <p:txBody>
          <a:bodyPr wrap="square" lIns="0" tIns="0" rIns="0" bIns="0" rtlCol="0" anchor="t">
            <a:spAutoFit/>
          </a:bodyPr>
          <a:lstStyle/>
          <a:p>
            <a:pPr marL="530252" indent="-530252" algn="just">
              <a:lnSpc>
                <a:spcPts val="2017"/>
              </a:lnSpc>
              <a:defRPr/>
            </a:pPr>
            <a:r>
              <a:rPr lang="en-US" sz="1600" b="1" dirty="0">
                <a:solidFill>
                  <a:srgbClr val="8DC63F"/>
                </a:solidFill>
                <a:latin typeface="Carelia"/>
              </a:rPr>
              <a:t>    </a:t>
            </a:r>
            <a:endParaRPr lang="fr-FR" sz="1600" dirty="0">
              <a:solidFill>
                <a:prstClr val="black">
                  <a:lumMod val="85000"/>
                  <a:lumOff val="15000"/>
                </a:prstClr>
              </a:solidFill>
              <a:latin typeface="Dosis" pitchFamily="2" charset="0"/>
            </a:endParaRPr>
          </a:p>
        </p:txBody>
      </p:sp>
      <p:sp>
        <p:nvSpPr>
          <p:cNvPr id="12" name="TextBox 10">
            <a:extLst>
              <a:ext uri="{FF2B5EF4-FFF2-40B4-BE49-F238E27FC236}">
                <a16:creationId xmlns:a16="http://schemas.microsoft.com/office/drawing/2014/main" id="{CBD959DA-C419-89F1-727C-B6814A2611A3}"/>
              </a:ext>
            </a:extLst>
          </p:cNvPr>
          <p:cNvSpPr txBox="1"/>
          <p:nvPr>
            <p:custDataLst>
              <p:tags r:id="rId7"/>
            </p:custDataLst>
          </p:nvPr>
        </p:nvSpPr>
        <p:spPr>
          <a:xfrm>
            <a:off x="460851" y="5569772"/>
            <a:ext cx="8164490" cy="246221"/>
          </a:xfrm>
          <a:prstGeom prst="rect">
            <a:avLst/>
          </a:prstGeom>
        </p:spPr>
        <p:txBody>
          <a:bodyPr wrap="square" lIns="0" tIns="0" rIns="0" bIns="0" rtlCol="0" anchor="t">
            <a:spAutoFit/>
          </a:bodyPr>
          <a:lstStyle/>
          <a:p>
            <a:pPr marL="633445" indent="-633445" algn="just">
              <a:defRPr/>
            </a:pPr>
            <a:r>
              <a:rPr lang="en-US" sz="1600" b="1" dirty="0">
                <a:solidFill>
                  <a:srgbClr val="8DC63F"/>
                </a:solidFill>
                <a:latin typeface="Carelia"/>
              </a:rPr>
              <a:t>    </a:t>
            </a:r>
            <a:endParaRPr lang="fr-FR" sz="1600" dirty="0">
              <a:solidFill>
                <a:prstClr val="black">
                  <a:lumMod val="85000"/>
                  <a:lumOff val="15000"/>
                </a:prstClr>
              </a:solidFill>
              <a:latin typeface="Dosis" pitchFamily="2" charset="0"/>
            </a:endParaRPr>
          </a:p>
        </p:txBody>
      </p:sp>
      <p:sp>
        <p:nvSpPr>
          <p:cNvPr id="14" name="ZoneTexte 13">
            <a:extLst>
              <a:ext uri="{FF2B5EF4-FFF2-40B4-BE49-F238E27FC236}">
                <a16:creationId xmlns:a16="http://schemas.microsoft.com/office/drawing/2014/main" id="{F7903A23-7467-D54D-E20F-5FE269172A9C}"/>
              </a:ext>
            </a:extLst>
          </p:cNvPr>
          <p:cNvSpPr txBox="1"/>
          <p:nvPr/>
        </p:nvSpPr>
        <p:spPr>
          <a:xfrm>
            <a:off x="6601365" y="77770"/>
            <a:ext cx="1933030" cy="338554"/>
          </a:xfrm>
          <a:prstGeom prst="rect">
            <a:avLst/>
          </a:prstGeom>
          <a:noFill/>
        </p:spPr>
        <p:txBody>
          <a:bodyPr wrap="none" rtlCol="0">
            <a:spAutoFit/>
          </a:bodyPr>
          <a:lstStyle/>
          <a:p>
            <a:r>
              <a:rPr lang="fr-FR" sz="1600" i="1" dirty="0">
                <a:solidFill>
                  <a:schemeClr val="bg1">
                    <a:lumMod val="50000"/>
                  </a:schemeClr>
                </a:solidFill>
              </a:rPr>
              <a:t>Pour l’enseignant(e)  </a:t>
            </a:r>
          </a:p>
        </p:txBody>
      </p:sp>
      <p:sp>
        <p:nvSpPr>
          <p:cNvPr id="8" name="TextBox 10">
            <a:extLst>
              <a:ext uri="{FF2B5EF4-FFF2-40B4-BE49-F238E27FC236}">
                <a16:creationId xmlns:a16="http://schemas.microsoft.com/office/drawing/2014/main" id="{0DD32D9E-B744-6D14-0EF4-CC6600B2AB38}"/>
              </a:ext>
            </a:extLst>
          </p:cNvPr>
          <p:cNvSpPr txBox="1"/>
          <p:nvPr>
            <p:custDataLst>
              <p:tags r:id="rId8"/>
            </p:custDataLst>
          </p:nvPr>
        </p:nvSpPr>
        <p:spPr>
          <a:xfrm>
            <a:off x="369903" y="1097337"/>
            <a:ext cx="8164492" cy="5868914"/>
          </a:xfrm>
          <a:prstGeom prst="rect">
            <a:avLst/>
          </a:prstGeom>
        </p:spPr>
        <p:txBody>
          <a:bodyPr wrap="square" lIns="0" tIns="0" rIns="0" bIns="0" rtlCol="0" anchor="t">
            <a:spAutoFit/>
          </a:bodyPr>
          <a:lstStyle/>
          <a:p>
            <a:pPr marL="530252" indent="-530252" algn="just">
              <a:defRPr/>
            </a:pPr>
            <a:r>
              <a:rPr lang="fr-FR" dirty="0">
                <a:solidFill>
                  <a:prstClr val="black">
                    <a:lumMod val="85000"/>
                    <a:lumOff val="15000"/>
                  </a:prstClr>
                </a:solidFill>
                <a:latin typeface="Dosis" pitchFamily="2" charset="0"/>
              </a:rPr>
              <a:t>.   </a:t>
            </a:r>
            <a:r>
              <a:rPr lang="en-US" b="1" dirty="0">
                <a:solidFill>
                  <a:srgbClr val="106585"/>
                </a:solidFill>
                <a:latin typeface="Carelia"/>
              </a:rPr>
              <a:t>1. Se </a:t>
            </a:r>
            <a:r>
              <a:rPr lang="en-US" b="1" dirty="0" err="1">
                <a:solidFill>
                  <a:srgbClr val="106585"/>
                </a:solidFill>
                <a:latin typeface="Carelia"/>
              </a:rPr>
              <a:t>préparer</a:t>
            </a:r>
            <a:r>
              <a:rPr lang="en-US" b="1" dirty="0">
                <a:solidFill>
                  <a:srgbClr val="106585"/>
                </a:solidFill>
                <a:latin typeface="Carelia"/>
              </a:rPr>
              <a:t> </a:t>
            </a:r>
            <a:r>
              <a:rPr lang="en-US" dirty="0">
                <a:solidFill>
                  <a:srgbClr val="106585"/>
                </a:solidFill>
                <a:latin typeface="Carelia"/>
              </a:rPr>
              <a:t>: </a:t>
            </a:r>
            <a:r>
              <a:rPr lang="en-US" dirty="0">
                <a:solidFill>
                  <a:prstClr val="black">
                    <a:lumMod val="85000"/>
                    <a:lumOff val="15000"/>
                  </a:prstClr>
                </a:solidFill>
                <a:latin typeface="Dosis" pitchFamily="2" charset="0"/>
              </a:rPr>
              <a:t>lire attentivement </a:t>
            </a:r>
            <a:r>
              <a:rPr lang="fr-FR" dirty="0">
                <a:solidFill>
                  <a:prstClr val="black">
                    <a:lumMod val="85000"/>
                    <a:lumOff val="15000"/>
                  </a:prstClr>
                </a:solidFill>
                <a:latin typeface="Dosis" pitchFamily="2" charset="0"/>
              </a:rPr>
              <a:t>l’ensemble des diapositives en amont afin de s’en imprégner et élaborer la carte mentale de la leçon, et anticiper les enchaînements.</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fr-FR" dirty="0">
                <a:solidFill>
                  <a:prstClr val="black">
                    <a:lumMod val="85000"/>
                    <a:lumOff val="15000"/>
                  </a:prstClr>
                </a:solidFill>
                <a:latin typeface="Dosis" pitchFamily="2" charset="0"/>
              </a:rPr>
              <a:t>     </a:t>
            </a:r>
            <a:r>
              <a:rPr lang="fr-FR" b="1" dirty="0">
                <a:solidFill>
                  <a:srgbClr val="106585"/>
                </a:solidFill>
                <a:latin typeface="Carelia"/>
              </a:rPr>
              <a:t>2. Couvrir le contenu de la leçon avec une vérification permanente de la compréhension</a:t>
            </a:r>
            <a:r>
              <a:rPr lang="fr-FR" dirty="0">
                <a:solidFill>
                  <a:prstClr val="black">
                    <a:lumMod val="85000"/>
                    <a:lumOff val="15000"/>
                  </a:prstClr>
                </a:solidFill>
                <a:latin typeface="Dosis" pitchFamily="2" charset="0"/>
              </a:rPr>
              <a:t> </a:t>
            </a:r>
            <a:r>
              <a:rPr lang="fr-FR" b="1" dirty="0">
                <a:solidFill>
                  <a:srgbClr val="106585"/>
                </a:solidFill>
                <a:latin typeface="Carelia"/>
              </a:rPr>
              <a:t>: </a:t>
            </a:r>
            <a:r>
              <a:rPr lang="fr-FR" dirty="0">
                <a:solidFill>
                  <a:prstClr val="black">
                    <a:lumMod val="85000"/>
                    <a:lumOff val="15000"/>
                  </a:prstClr>
                </a:solidFill>
                <a:latin typeface="Dosis" pitchFamily="2" charset="0"/>
              </a:rPr>
              <a:t>ne pas sauter de diapositives et vérifier la compréhension</a:t>
            </a:r>
            <a:r>
              <a:rPr lang="en-US" dirty="0">
                <a:solidFill>
                  <a:prstClr val="black">
                    <a:lumMod val="85000"/>
                    <a:lumOff val="15000"/>
                  </a:prstClr>
                </a:solidFill>
                <a:latin typeface="Dosis" pitchFamily="2" charset="0"/>
              </a:rPr>
              <a:t>;</a:t>
            </a:r>
            <a:r>
              <a:rPr lang="en-US" b="1" dirty="0">
                <a:solidFill>
                  <a:srgbClr val="8DC63F"/>
                </a:solidFill>
                <a:latin typeface="Carelia"/>
              </a:rPr>
              <a:t> </a:t>
            </a:r>
            <a:r>
              <a:rPr lang="en-US" dirty="0" err="1">
                <a:solidFill>
                  <a:prstClr val="black">
                    <a:lumMod val="85000"/>
                    <a:lumOff val="15000"/>
                  </a:prstClr>
                </a:solidFill>
                <a:latin typeface="Dosis" pitchFamily="2" charset="0"/>
              </a:rPr>
              <a:t>en</a:t>
            </a:r>
            <a:r>
              <a:rPr lang="en-US" dirty="0">
                <a:solidFill>
                  <a:prstClr val="black">
                    <a:lumMod val="85000"/>
                    <a:lumOff val="15000"/>
                  </a:prstClr>
                </a:solidFill>
                <a:latin typeface="Dosis" pitchFamily="2" charset="0"/>
              </a:rPr>
              <a:t> </a:t>
            </a:r>
            <a:r>
              <a:rPr lang="fr-FR" dirty="0">
                <a:solidFill>
                  <a:prstClr val="black">
                    <a:lumMod val="85000"/>
                    <a:lumOff val="15000"/>
                  </a:prstClr>
                </a:solidFill>
                <a:latin typeface="Dosis" pitchFamily="2" charset="0"/>
              </a:rPr>
              <a:t>maintenant un rythme soutenu sans temps mort;</a:t>
            </a:r>
            <a:r>
              <a:rPr lang="fr-FR" b="1" dirty="0">
                <a:solidFill>
                  <a:srgbClr val="106585"/>
                </a:solidFill>
                <a:latin typeface="Carelia"/>
              </a:rPr>
              <a:t> </a:t>
            </a:r>
          </a:p>
          <a:p>
            <a:pPr marL="530252" indent="-530252" algn="just">
              <a:defRPr/>
            </a:pPr>
            <a:endParaRPr lang="fr-FR" b="1" dirty="0">
              <a:solidFill>
                <a:srgbClr val="106585"/>
              </a:solidFill>
              <a:latin typeface="Carelia"/>
            </a:endParaRPr>
          </a:p>
          <a:p>
            <a:pPr marL="530252" indent="-530252" algn="just">
              <a:defRPr/>
            </a:pPr>
            <a:r>
              <a:rPr lang="fr-FR" b="1" dirty="0">
                <a:solidFill>
                  <a:srgbClr val="106585"/>
                </a:solidFill>
                <a:latin typeface="Carelia"/>
              </a:rPr>
              <a:t>    3.Rester fidèle au scénario pédagogique : </a:t>
            </a:r>
            <a:r>
              <a:rPr lang="fr-FR" dirty="0">
                <a:solidFill>
                  <a:prstClr val="black">
                    <a:lumMod val="85000"/>
                    <a:lumOff val="15000"/>
                  </a:prstClr>
                </a:solidFill>
                <a:latin typeface="Dosis" pitchFamily="2" charset="0"/>
              </a:rPr>
              <a:t>suivre les consignes du ruban didactique activement, sans se limiter à une lecture passive. </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fr-FR" b="1" dirty="0">
                <a:solidFill>
                  <a:srgbClr val="106585"/>
                </a:solidFill>
                <a:latin typeface="Carelia"/>
              </a:rPr>
              <a:t>    4.Expliquer les consignes: </a:t>
            </a:r>
            <a:r>
              <a:rPr lang="fr-FR" dirty="0">
                <a:solidFill>
                  <a:prstClr val="black">
                    <a:lumMod val="85000"/>
                    <a:lumOff val="15000"/>
                  </a:prstClr>
                </a:solidFill>
                <a:latin typeface="Dosis" pitchFamily="2" charset="0"/>
              </a:rPr>
              <a:t>s’assurer que tous les élèves comprennent les consignes des activités, en les invitant à les reformuler ou à  les réexpliquer, si besoin, dans leur langue maternelle.</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en-US" b="1" dirty="0">
                <a:solidFill>
                  <a:srgbClr val="106585"/>
                </a:solidFill>
                <a:latin typeface="Carelia"/>
              </a:rPr>
              <a:t>    5.Donner un feed back riche et </a:t>
            </a:r>
            <a:r>
              <a:rPr lang="en-US" b="1" dirty="0" err="1">
                <a:solidFill>
                  <a:srgbClr val="106585"/>
                </a:solidFill>
                <a:latin typeface="Carelia"/>
              </a:rPr>
              <a:t>systématique</a:t>
            </a:r>
            <a:r>
              <a:rPr lang="en-US" b="1" dirty="0">
                <a:solidFill>
                  <a:srgbClr val="106585"/>
                </a:solidFill>
                <a:latin typeface="Carelia"/>
              </a:rPr>
              <a:t> :</a:t>
            </a:r>
            <a:r>
              <a:rPr lang="en-US" dirty="0">
                <a:solidFill>
                  <a:prstClr val="black">
                    <a:lumMod val="85000"/>
                    <a:lumOff val="15000"/>
                  </a:prstClr>
                </a:solidFill>
                <a:latin typeface="Dosis" pitchFamily="2" charset="0"/>
              </a:rPr>
              <a:t> </a:t>
            </a:r>
            <a:r>
              <a:rPr lang="fr-FR" dirty="0">
                <a:solidFill>
                  <a:prstClr val="black">
                    <a:lumMod val="85000"/>
                    <a:lumOff val="15000"/>
                  </a:prstClr>
                </a:solidFill>
                <a:latin typeface="Dosis" pitchFamily="2" charset="0"/>
              </a:rPr>
              <a:t>solliciter la participation du maximum d’ élèves en les questionnant et en corrigeant les erreurs.</a:t>
            </a:r>
          </a:p>
          <a:p>
            <a:pPr marL="530252" indent="-530252" algn="just">
              <a:defRPr/>
            </a:pPr>
            <a:endParaRPr lang="fr-FR" dirty="0">
              <a:solidFill>
                <a:prstClr val="black">
                  <a:lumMod val="85000"/>
                  <a:lumOff val="15000"/>
                </a:prstClr>
              </a:solidFill>
              <a:latin typeface="Dosis" pitchFamily="2" charset="0"/>
            </a:endParaRPr>
          </a:p>
          <a:p>
            <a:pPr marL="530252" indent="-530252" algn="just">
              <a:defRPr/>
            </a:pPr>
            <a:r>
              <a:rPr lang="fr-FR" b="1" dirty="0">
                <a:solidFill>
                  <a:srgbClr val="106585"/>
                </a:solidFill>
                <a:latin typeface="Carelia"/>
              </a:rPr>
              <a:t>     6.Adopter une posture dynamique : </a:t>
            </a:r>
            <a:r>
              <a:rPr lang="fr-FR" dirty="0">
                <a:solidFill>
                  <a:prstClr val="black">
                    <a:lumMod val="85000"/>
                    <a:lumOff val="15000"/>
                  </a:prstClr>
                </a:solidFill>
                <a:latin typeface="Dosis" pitchFamily="2" charset="0"/>
              </a:rPr>
              <a:t>circuler dans la classe, capter l’attention par des explications, et  au besoin , illustrer par des exemples; </a:t>
            </a:r>
            <a:endParaRPr lang="en-US" sz="1400" dirty="0">
              <a:solidFill>
                <a:prstClr val="black">
                  <a:lumMod val="85000"/>
                  <a:lumOff val="15000"/>
                </a:prstClr>
              </a:solidFill>
              <a:latin typeface="Dosis" pitchFamily="2" charset="0"/>
            </a:endParaRPr>
          </a:p>
          <a:p>
            <a:pPr algn="just">
              <a:lnSpc>
                <a:spcPct val="150000"/>
              </a:lnSpc>
              <a:defRPr/>
            </a:pPr>
            <a:endParaRPr lang="en-US" sz="1400" dirty="0">
              <a:solidFill>
                <a:prstClr val="black">
                  <a:lumMod val="85000"/>
                  <a:lumOff val="15000"/>
                </a:prstClr>
              </a:solidFill>
              <a:latin typeface="Dosis" pitchFamily="2" charset="0"/>
            </a:endParaRPr>
          </a:p>
          <a:p>
            <a:pPr algn="just">
              <a:lnSpc>
                <a:spcPct val="150000"/>
              </a:lnSpc>
              <a:defRPr/>
            </a:pPr>
            <a:endParaRPr lang="fr-FR" sz="1400" dirty="0">
              <a:solidFill>
                <a:prstClr val="black">
                  <a:lumMod val="85000"/>
                  <a:lumOff val="15000"/>
                </a:prstClr>
              </a:solidFill>
              <a:latin typeface="Dosis" pitchFamily="2" charset="0"/>
            </a:endParaRPr>
          </a:p>
        </p:txBody>
      </p:sp>
    </p:spTree>
    <p:extLst>
      <p:ext uri="{BB962C8B-B14F-4D97-AF65-F5344CB8AC3E}">
        <p14:creationId xmlns:p14="http://schemas.microsoft.com/office/powerpoint/2010/main" val="3775892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FBC31-1B27-427C-39E2-C9F308D5A8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85836D-BE25-5D64-A258-FFB5DA9D1A21}"/>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2675FA48-D63E-8A4B-B42A-F89CA7026486}"/>
              </a:ext>
            </a:extLst>
          </p:cNvPr>
          <p:cNvSpPr txBox="1"/>
          <p:nvPr/>
        </p:nvSpPr>
        <p:spPr>
          <a:xfrm>
            <a:off x="595946" y="648812"/>
            <a:ext cx="7711551" cy="820096"/>
          </a:xfrm>
          <a:prstGeom prst="rect">
            <a:avLst/>
          </a:prstGeom>
        </p:spPr>
        <p:txBody>
          <a:bodyPr lIns="0" tIns="0" rIns="0" bIns="0" rtlCol="0" anchor="t">
            <a:spAutoFit/>
          </a:bodyPr>
          <a:lstStyle/>
          <a:p>
            <a:pPr algn="ctr" defTabSz="457246">
              <a:lnSpc>
                <a:spcPts val="7400"/>
              </a:lnSpc>
            </a:pPr>
            <a:r>
              <a:rPr lang="en-US" sz="3200" b="1" dirty="0" err="1">
                <a:solidFill>
                  <a:srgbClr val="215968"/>
                </a:solidFill>
                <a:latin typeface="Carelia" panose="020B0604020202020204" charset="0"/>
              </a:rPr>
              <a:t>Vocabulaire</a:t>
            </a:r>
            <a:endParaRPr lang="en-US" sz="3200" b="1" dirty="0">
              <a:solidFill>
                <a:srgbClr val="215968"/>
              </a:solidFill>
              <a:latin typeface="Carelia" panose="020B0604020202020204" charset="0"/>
            </a:endParaRPr>
          </a:p>
        </p:txBody>
      </p:sp>
      <p:sp>
        <p:nvSpPr>
          <p:cNvPr id="8" name="TextBox 8">
            <a:extLst>
              <a:ext uri="{FF2B5EF4-FFF2-40B4-BE49-F238E27FC236}">
                <a16:creationId xmlns:a16="http://schemas.microsoft.com/office/drawing/2014/main" id="{B82F4D2D-3D56-0B6C-2645-D286F698A7B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5F55CA58-EF13-9FED-BBF3-5BA54B28E40F}"/>
              </a:ext>
            </a:extLst>
          </p:cNvPr>
          <p:cNvSpPr/>
          <p:nvPr/>
        </p:nvSpPr>
        <p:spPr>
          <a:xfrm>
            <a:off x="449224" y="1809136"/>
            <a:ext cx="7711551" cy="2048632"/>
          </a:xfrm>
          <a:prstGeom prst="cloud">
            <a:avLst/>
          </a:prstGeom>
          <a:ln>
            <a:solidFill>
              <a:srgbClr val="215968"/>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8E37C397-60C4-3F5E-9C5D-05F26AB37E9E}"/>
              </a:ext>
            </a:extLst>
          </p:cNvPr>
          <p:cNvSpPr txBox="1"/>
          <p:nvPr/>
        </p:nvSpPr>
        <p:spPr>
          <a:xfrm>
            <a:off x="43379" y="2348786"/>
            <a:ext cx="7973961" cy="1093889"/>
          </a:xfrm>
          <a:prstGeom prst="rect">
            <a:avLst/>
          </a:prstGeom>
        </p:spPr>
        <p:txBody>
          <a:bodyPr wrap="square" lIns="0" tIns="0" rIns="0" bIns="0" rtlCol="0" anchor="t">
            <a:spAutoFit/>
          </a:bodyPr>
          <a:lstStyle/>
          <a:p>
            <a:pPr marL="914446" lvl="3" algn="ctr" defTabSz="457246">
              <a:lnSpc>
                <a:spcPts val="4608"/>
              </a:lnSpc>
            </a:pPr>
            <a:r>
              <a:rPr lang="fr-FR" sz="2133" b="1" dirty="0">
                <a:solidFill>
                  <a:srgbClr val="106585"/>
                </a:solidFill>
                <a:latin typeface="Dosis" pitchFamily="2" charset="0"/>
                <a:ea typeface="Calibri" panose="020F0502020204030204" pitchFamily="34" charset="0"/>
                <a:cs typeface="Calibri" panose="020F0502020204030204" pitchFamily="34" charset="0"/>
              </a:rPr>
              <a:t>piéton – poulet – boucher – fermier – sifflet – cabinet – policier – pommier</a:t>
            </a:r>
          </a:p>
        </p:txBody>
      </p:sp>
      <p:pic>
        <p:nvPicPr>
          <p:cNvPr id="3" name="Image 2" descr="Une image contenant Dessin d’enfant, clipart, dessin, illustration&#10;&#10;Le contenu généré par l’IA peut être incorrect.">
            <a:extLst>
              <a:ext uri="{FF2B5EF4-FFF2-40B4-BE49-F238E27FC236}">
                <a16:creationId xmlns:a16="http://schemas.microsoft.com/office/drawing/2014/main" id="{19B3FC60-A080-8F37-EE32-75B31B0D790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7090" y="4310090"/>
            <a:ext cx="2029261" cy="1707056"/>
          </a:xfrm>
          <a:prstGeom prst="rect">
            <a:avLst/>
          </a:prstGeom>
        </p:spPr>
      </p:pic>
    </p:spTree>
    <p:extLst>
      <p:ext uri="{BB962C8B-B14F-4D97-AF65-F5344CB8AC3E}">
        <p14:creationId xmlns:p14="http://schemas.microsoft.com/office/powerpoint/2010/main" val="6586569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036BD8-5074-4841-8175-0BFD4C2A2969}"/>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942935A8-A97A-6B3B-F2F8-B65098115E8F}"/>
              </a:ext>
            </a:extLst>
          </p:cNvPr>
          <p:cNvSpPr/>
          <p:nvPr/>
        </p:nvSpPr>
        <p:spPr>
          <a:xfrm>
            <a:off x="166523" y="3313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1EB34DBD-CB2E-4664-CA99-7906D8BFC2B6}"/>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F6DB104-1405-FF42-3F6E-D1686F23FA66}"/>
              </a:ext>
            </a:extLst>
          </p:cNvPr>
          <p:cNvSpPr txBox="1"/>
          <p:nvPr/>
        </p:nvSpPr>
        <p:spPr>
          <a:xfrm>
            <a:off x="1222407" y="431801"/>
            <a:ext cx="6324600" cy="327975"/>
          </a:xfrm>
          <a:prstGeom prst="rect">
            <a:avLst/>
          </a:prstGeom>
          <a:noFill/>
        </p:spPr>
        <p:txBody>
          <a:bodyPr wrap="square">
            <a:spAutoFit/>
          </a:bodyPr>
          <a:lstStyle/>
          <a:p>
            <a:pPr marL="0" lvl="1" defTabSz="457246">
              <a:lnSpc>
                <a:spcPts val="2011"/>
              </a:lnSpc>
              <a:spcBef>
                <a:spcPct val="0"/>
              </a:spcBef>
            </a:pPr>
            <a:r>
              <a:rPr lang="en-US" sz="1500" b="1" dirty="0">
                <a:solidFill>
                  <a:prstClr val="white">
                    <a:lumMod val="65000"/>
                  </a:prstClr>
                </a:solidFill>
                <a:latin typeface="Dosis" pitchFamily="2" charset="0"/>
              </a:rPr>
              <a:t>Aujourd’hui, nous </a:t>
            </a:r>
            <a:r>
              <a:rPr lang="fr-FR" sz="1500" b="1" dirty="0">
                <a:solidFill>
                  <a:prstClr val="white">
                    <a:lumMod val="65000"/>
                  </a:prstClr>
                </a:solidFill>
                <a:latin typeface="Dosis" pitchFamily="2" charset="0"/>
              </a:rPr>
              <a:t>allons apprendre de nouveaux mots en français.</a:t>
            </a:r>
          </a:p>
        </p:txBody>
      </p:sp>
      <p:sp>
        <p:nvSpPr>
          <p:cNvPr id="22" name="Freeform 8">
            <a:extLst>
              <a:ext uri="{FF2B5EF4-FFF2-40B4-BE49-F238E27FC236}">
                <a16:creationId xmlns:a16="http://schemas.microsoft.com/office/drawing/2014/main" id="{D95C7CB2-66CB-D746-D8E1-2EEC11AF6632}"/>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sp>
        <p:nvSpPr>
          <p:cNvPr id="5" name="Bulle narrative : rectangle à coins arrondis 4">
            <a:extLst>
              <a:ext uri="{FF2B5EF4-FFF2-40B4-BE49-F238E27FC236}">
                <a16:creationId xmlns:a16="http://schemas.microsoft.com/office/drawing/2014/main" id="{8F7B275E-7C39-7FC0-53EE-6F7F66675BFE}"/>
              </a:ext>
            </a:extLst>
          </p:cNvPr>
          <p:cNvSpPr/>
          <p:nvPr/>
        </p:nvSpPr>
        <p:spPr>
          <a:xfrm>
            <a:off x="2378629" y="2133910"/>
            <a:ext cx="6352417" cy="3978585"/>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pic>
        <p:nvPicPr>
          <p:cNvPr id="20" name="Image 19" descr="Une image contenant croquis, dessin, illustration, Visage humain&#10;&#10;Le contenu généré par l’IA peut être incorrect.">
            <a:extLst>
              <a:ext uri="{FF2B5EF4-FFF2-40B4-BE49-F238E27FC236}">
                <a16:creationId xmlns:a16="http://schemas.microsoft.com/office/drawing/2014/main" id="{7F98F2AD-4714-73F4-16B5-1BFFC86DC855}"/>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565324" y="2320226"/>
            <a:ext cx="2482676" cy="3792269"/>
          </a:xfrm>
          <a:prstGeom prst="rect">
            <a:avLst/>
          </a:prstGeom>
        </p:spPr>
      </p:pic>
      <p:graphicFrame>
        <p:nvGraphicFramePr>
          <p:cNvPr id="2" name="Tableau 1">
            <a:extLst>
              <a:ext uri="{FF2B5EF4-FFF2-40B4-BE49-F238E27FC236}">
                <a16:creationId xmlns:a16="http://schemas.microsoft.com/office/drawing/2014/main" id="{0D5AA3DD-11E7-E4B4-6018-B47121683392}"/>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7" name="Image 6">
            <a:extLst>
              <a:ext uri="{FF2B5EF4-FFF2-40B4-BE49-F238E27FC236}">
                <a16:creationId xmlns:a16="http://schemas.microsoft.com/office/drawing/2014/main" id="{794ED811-2454-FDB5-7ABA-53062BA947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9458" y="2430057"/>
            <a:ext cx="1492743" cy="1223122"/>
          </a:xfrm>
          <a:prstGeom prst="rect">
            <a:avLst/>
          </a:prstGeom>
        </p:spPr>
      </p:pic>
      <p:pic>
        <p:nvPicPr>
          <p:cNvPr id="19" name="Image 18">
            <a:extLst>
              <a:ext uri="{FF2B5EF4-FFF2-40B4-BE49-F238E27FC236}">
                <a16:creationId xmlns:a16="http://schemas.microsoft.com/office/drawing/2014/main" id="{0906A1FE-162F-DC51-811F-B5FCBCD419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63846" y="2453396"/>
            <a:ext cx="1527827" cy="1101698"/>
          </a:xfrm>
          <a:prstGeom prst="rect">
            <a:avLst/>
          </a:prstGeom>
        </p:spPr>
      </p:pic>
      <p:pic>
        <p:nvPicPr>
          <p:cNvPr id="24" name="Image 23">
            <a:extLst>
              <a:ext uri="{FF2B5EF4-FFF2-40B4-BE49-F238E27FC236}">
                <a16:creationId xmlns:a16="http://schemas.microsoft.com/office/drawing/2014/main" id="{8FEF8C8C-FAC6-D1EB-17CE-30E78452443C}"/>
              </a:ext>
            </a:extLst>
          </p:cNvPr>
          <p:cNvPicPr>
            <a:picLocks noChangeAspect="1"/>
          </p:cNvPicPr>
          <p:nvPr/>
        </p:nvPicPr>
        <p:blipFill>
          <a:blip r:embed="rId8"/>
          <a:stretch>
            <a:fillRect/>
          </a:stretch>
        </p:blipFill>
        <p:spPr>
          <a:xfrm>
            <a:off x="4378922" y="2504005"/>
            <a:ext cx="1394712" cy="1295090"/>
          </a:xfrm>
          <a:prstGeom prst="rect">
            <a:avLst/>
          </a:prstGeom>
        </p:spPr>
      </p:pic>
      <p:pic>
        <p:nvPicPr>
          <p:cNvPr id="4" name="Image 3">
            <a:extLst>
              <a:ext uri="{FF2B5EF4-FFF2-40B4-BE49-F238E27FC236}">
                <a16:creationId xmlns:a16="http://schemas.microsoft.com/office/drawing/2014/main" id="{B38870D1-0B7F-CE8B-734F-C72F7D972E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98325" y="4331643"/>
            <a:ext cx="1562235" cy="976622"/>
          </a:xfrm>
          <a:prstGeom prst="rect">
            <a:avLst/>
          </a:prstGeom>
        </p:spPr>
      </p:pic>
      <p:pic>
        <p:nvPicPr>
          <p:cNvPr id="9" name="Image 8">
            <a:extLst>
              <a:ext uri="{FF2B5EF4-FFF2-40B4-BE49-F238E27FC236}">
                <a16:creationId xmlns:a16="http://schemas.microsoft.com/office/drawing/2014/main" id="{D94E0DA4-6A9A-1888-CDFF-BE0921B648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45195" y="2504005"/>
            <a:ext cx="1502502" cy="1023409"/>
          </a:xfrm>
          <a:prstGeom prst="rect">
            <a:avLst/>
          </a:prstGeom>
        </p:spPr>
      </p:pic>
      <p:pic>
        <p:nvPicPr>
          <p:cNvPr id="17" name="Image 16">
            <a:extLst>
              <a:ext uri="{FF2B5EF4-FFF2-40B4-BE49-F238E27FC236}">
                <a16:creationId xmlns:a16="http://schemas.microsoft.com/office/drawing/2014/main" id="{F8B9246E-400C-4956-E7E2-42B6E004E4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61090" y="4191589"/>
            <a:ext cx="1670712" cy="1256730"/>
          </a:xfrm>
          <a:prstGeom prst="rect">
            <a:avLst/>
          </a:prstGeom>
        </p:spPr>
      </p:pic>
      <p:pic>
        <p:nvPicPr>
          <p:cNvPr id="23" name="Image 22">
            <a:extLst>
              <a:ext uri="{FF2B5EF4-FFF2-40B4-BE49-F238E27FC236}">
                <a16:creationId xmlns:a16="http://schemas.microsoft.com/office/drawing/2014/main" id="{09D862E9-4C02-6E98-FD6A-2748234ADE5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235" y="3653179"/>
            <a:ext cx="1068148" cy="2125208"/>
          </a:xfrm>
          <a:prstGeom prst="rect">
            <a:avLst/>
          </a:prstGeom>
        </p:spPr>
      </p:pic>
      <p:pic>
        <p:nvPicPr>
          <p:cNvPr id="26" name="Image 25">
            <a:extLst>
              <a:ext uri="{FF2B5EF4-FFF2-40B4-BE49-F238E27FC236}">
                <a16:creationId xmlns:a16="http://schemas.microsoft.com/office/drawing/2014/main" id="{9A1FA8D1-1CFB-0AFE-03E3-F5C7D90E9FD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48875" y="3895703"/>
            <a:ext cx="1557768" cy="1442199"/>
          </a:xfrm>
          <a:prstGeom prst="rect">
            <a:avLst/>
          </a:prstGeom>
        </p:spPr>
      </p:pic>
    </p:spTree>
    <p:extLst>
      <p:ext uri="{BB962C8B-B14F-4D97-AF65-F5344CB8AC3E}">
        <p14:creationId xmlns:p14="http://schemas.microsoft.com/office/powerpoint/2010/main" val="2490637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28428-08B7-D30F-F615-BEA5CABC74A4}"/>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D2C6C36-2612-9941-2321-DF2E48CC7AF2}"/>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2DF6D6B-E5DB-5AC9-BF54-22E87C63448B}"/>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CFF2F45-0313-D46F-2911-BB4D641BDCAA}"/>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5C546565-7136-DCA1-4840-25B06AAB826E}"/>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A24D7A5-521A-E1BE-6B41-FB73A856B515}"/>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A569832-B0FF-B9C8-2E94-E8AEFC398087}"/>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a:t>
            </a:r>
            <a:r>
              <a:rPr lang="en-US" sz="1500" b="1" dirty="0">
                <a:solidFill>
                  <a:prstClr val="white">
                    <a:lumMod val="65000"/>
                  </a:prstClr>
                </a:solidFill>
                <a:latin typeface="Dosis" pitchFamily="2" charset="0"/>
              </a:rPr>
              <a:t>un </a:t>
            </a:r>
            <a:r>
              <a:rPr lang="en-US" sz="1500" b="1" dirty="0" err="1">
                <a:solidFill>
                  <a:prstClr val="white">
                    <a:lumMod val="65000"/>
                  </a:prstClr>
                </a:solidFill>
                <a:latin typeface="Dosis" pitchFamily="2" charset="0"/>
              </a:rPr>
              <a:t>piéton</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 Comment vous dites </a:t>
            </a:r>
            <a:r>
              <a:rPr lang="en-US" sz="1500" b="1" dirty="0">
                <a:solidFill>
                  <a:prstClr val="white">
                    <a:lumMod val="65000"/>
                  </a:prstClr>
                </a:solidFill>
                <a:latin typeface="Dosis" pitchFamily="2" charset="0"/>
              </a:rPr>
              <a:t>“</a:t>
            </a:r>
            <a:r>
              <a:rPr lang="en-US" sz="1500" b="1" dirty="0" err="1">
                <a:solidFill>
                  <a:prstClr val="white">
                    <a:lumMod val="65000"/>
                  </a:prstClr>
                </a:solidFill>
                <a:latin typeface="Dosis" pitchFamily="2" charset="0"/>
              </a:rPr>
              <a:t>piétone</a:t>
            </a:r>
            <a:r>
              <a:rPr lang="en-US" sz="1500" b="1" dirty="0">
                <a:solidFill>
                  <a:prstClr val="white">
                    <a:lumMod val="65000"/>
                  </a:prstClr>
                </a:solidFill>
                <a:latin typeface="Dosis" pitchFamily="2" charset="0"/>
              </a:rPr>
              <a:t>”</a:t>
            </a:r>
            <a:r>
              <a:rPr lang="fr-FR" sz="1500" b="1" dirty="0">
                <a:solidFill>
                  <a:prstClr val="white">
                    <a:lumMod val="65000"/>
                  </a:prstClr>
                </a:solidFill>
                <a:latin typeface="Dosis" pitchFamily="2" charset="0"/>
              </a:rPr>
              <a:t> dans votre langue?</a:t>
            </a:r>
          </a:p>
        </p:txBody>
      </p:sp>
      <p:pic>
        <p:nvPicPr>
          <p:cNvPr id="8" name="Image 7">
            <a:extLst>
              <a:ext uri="{FF2B5EF4-FFF2-40B4-BE49-F238E27FC236}">
                <a16:creationId xmlns:a16="http://schemas.microsoft.com/office/drawing/2014/main" id="{50404B69-03AF-688B-D3E8-A2ECA871BD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810" y="2044158"/>
            <a:ext cx="4697128" cy="3199386"/>
          </a:xfrm>
          <a:prstGeom prst="rect">
            <a:avLst/>
          </a:prstGeom>
        </p:spPr>
      </p:pic>
    </p:spTree>
    <p:extLst>
      <p:ext uri="{BB962C8B-B14F-4D97-AF65-F5344CB8AC3E}">
        <p14:creationId xmlns:p14="http://schemas.microsoft.com/office/powerpoint/2010/main" val="1691823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D147D-F283-CC22-AB83-D947EE105D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33E87D9-EA7F-47C5-39BC-C38AA83AADF8}"/>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2FBBF1B-5F2D-4383-32B0-EA6AE357FD39}"/>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8B22C93-AB5B-EF74-49F7-DC7334995EF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584AF5A-3CB0-990E-FB1B-6D0C09E613D7}"/>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AD5394AC-F02B-D1C3-FF95-C5916A0F2EBA}"/>
              </a:ext>
            </a:extLst>
          </p:cNvPr>
          <p:cNvSpPr txBox="1"/>
          <p:nvPr/>
        </p:nvSpPr>
        <p:spPr>
          <a:xfrm>
            <a:off x="3834582" y="2546709"/>
            <a:ext cx="4758813" cy="995209"/>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Un pi</a:t>
            </a:r>
            <a:r>
              <a:rPr lang="fr-FR" sz="5867" b="1" dirty="0">
                <a:solidFill>
                  <a:srgbClr val="FFC000"/>
                </a:solidFill>
                <a:latin typeface="Dosis" pitchFamily="2" charset="0"/>
              </a:rPr>
              <a:t>é</a:t>
            </a:r>
            <a:r>
              <a:rPr lang="fr-FR" sz="5867" b="1" dirty="0">
                <a:solidFill>
                  <a:srgbClr val="4BACC6">
                    <a:lumMod val="75000"/>
                  </a:srgbClr>
                </a:solidFill>
                <a:latin typeface="Dosis" pitchFamily="2" charset="0"/>
              </a:rPr>
              <a:t>ton</a:t>
            </a:r>
            <a:endParaRPr lang="fr-FR" sz="5867" b="1" dirty="0">
              <a:solidFill>
                <a:prstClr val="white">
                  <a:lumMod val="50000"/>
                </a:prstClr>
              </a:solidFill>
              <a:latin typeface="Dosis" pitchFamily="2" charset="0"/>
            </a:endParaRPr>
          </a:p>
        </p:txBody>
      </p:sp>
      <p:graphicFrame>
        <p:nvGraphicFramePr>
          <p:cNvPr id="2" name="Tableau 1">
            <a:extLst>
              <a:ext uri="{FF2B5EF4-FFF2-40B4-BE49-F238E27FC236}">
                <a16:creationId xmlns:a16="http://schemas.microsoft.com/office/drawing/2014/main" id="{5558462F-B495-8458-990E-A11B64EF3C6B}"/>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83F13C2C-2CBA-8B41-49E3-D5C81D40C6EE}"/>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en-US" sz="1500" b="1" dirty="0">
                <a:solidFill>
                  <a:prstClr val="white">
                    <a:lumMod val="65000"/>
                  </a:prstClr>
                </a:solidFill>
                <a:latin typeface="Dosis" pitchFamily="2" charset="0"/>
              </a:rPr>
              <a:t>Un </a:t>
            </a:r>
            <a:r>
              <a:rPr lang="en-US" sz="1500" b="1" dirty="0" err="1">
                <a:solidFill>
                  <a:prstClr val="white">
                    <a:lumMod val="65000"/>
                  </a:prstClr>
                </a:solidFill>
                <a:latin typeface="Dosis" pitchFamily="2" charset="0"/>
              </a:rPr>
              <a:t>piéton</a:t>
            </a:r>
            <a:r>
              <a:rPr lang="en-US" sz="1500" b="1" dirty="0">
                <a:solidFill>
                  <a:prstClr val="white">
                    <a:lumMod val="65000"/>
                  </a:prstClr>
                </a:solidFill>
                <a:latin typeface="Dosis" pitchFamily="2" charset="0"/>
              </a:rPr>
              <a:t>. Le </a:t>
            </a:r>
            <a:r>
              <a:rPr lang="en-US" sz="1500" b="1" dirty="0" err="1">
                <a:solidFill>
                  <a:prstClr val="white">
                    <a:lumMod val="65000"/>
                  </a:prstClr>
                </a:solidFill>
                <a:latin typeface="Dosis" pitchFamily="2" charset="0"/>
              </a:rPr>
              <a:t>piéton</a:t>
            </a:r>
            <a:r>
              <a:rPr lang="en-US" sz="1500" b="1" dirty="0">
                <a:solidFill>
                  <a:prstClr val="white">
                    <a:lumMod val="65000"/>
                  </a:prstClr>
                </a:solidFill>
                <a:latin typeface="Dosis" pitchFamily="2" charset="0"/>
              </a:rPr>
              <a:t> .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“Un </a:t>
            </a:r>
            <a:r>
              <a:rPr lang="en-US" sz="1500" b="1" dirty="0" err="1">
                <a:solidFill>
                  <a:prstClr val="white">
                    <a:lumMod val="65000"/>
                  </a:prstClr>
                </a:solidFill>
                <a:latin typeface="Dosis" pitchFamily="2" charset="0"/>
              </a:rPr>
              <a:t>piéton</a:t>
            </a:r>
            <a:r>
              <a:rPr lang="en-US" sz="1500" b="1" dirty="0">
                <a:solidFill>
                  <a:prstClr val="white">
                    <a:lumMod val="65000"/>
                  </a:prstClr>
                </a:solidFill>
                <a:latin typeface="Dosis" pitchFamily="2" charset="0"/>
              </a:rPr>
              <a:t>”.</a:t>
            </a:r>
          </a:p>
        </p:txBody>
      </p:sp>
      <p:pic>
        <p:nvPicPr>
          <p:cNvPr id="8" name="Image 7">
            <a:extLst>
              <a:ext uri="{FF2B5EF4-FFF2-40B4-BE49-F238E27FC236}">
                <a16:creationId xmlns:a16="http://schemas.microsoft.com/office/drawing/2014/main" id="{AD623E50-CC4E-D2C1-3074-E663E1CD8A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372" y="2408485"/>
            <a:ext cx="3642874" cy="2481295"/>
          </a:xfrm>
          <a:prstGeom prst="rect">
            <a:avLst/>
          </a:prstGeom>
        </p:spPr>
      </p:pic>
    </p:spTree>
    <p:extLst>
      <p:ext uri="{BB962C8B-B14F-4D97-AF65-F5344CB8AC3E}">
        <p14:creationId xmlns:p14="http://schemas.microsoft.com/office/powerpoint/2010/main" val="3985630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52695-A870-4F0C-E05F-F554732DF95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628610-9D0C-45D2-70DB-4542ABA58797}"/>
              </a:ext>
            </a:extLst>
          </p:cNvPr>
          <p:cNvSpPr/>
          <p:nvPr/>
        </p:nvSpPr>
        <p:spPr>
          <a:xfrm>
            <a:off x="48024"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8A1ED72-1993-AD1A-ABF9-DC33BEF6FF2E}"/>
              </a:ext>
            </a:extLst>
          </p:cNvPr>
          <p:cNvSpPr/>
          <p:nvPr/>
        </p:nvSpPr>
        <p:spPr>
          <a:xfrm>
            <a:off x="142479" y="197044"/>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76FE095-A8EF-80CE-988F-CBFC6F1C96C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A586C56-2EA7-EDF0-4DF1-5D2E7398FC29}"/>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97E8CEDA-D9A3-5337-AB1F-5484702712D5}"/>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D565BF4-0B34-62AA-F718-02E1EB31D94A}"/>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poulet. poulet . C’est quoi poulet  dans votre langue?</a:t>
            </a:r>
          </a:p>
        </p:txBody>
      </p:sp>
      <p:pic>
        <p:nvPicPr>
          <p:cNvPr id="5" name="Image 4">
            <a:extLst>
              <a:ext uri="{FF2B5EF4-FFF2-40B4-BE49-F238E27FC236}">
                <a16:creationId xmlns:a16="http://schemas.microsoft.com/office/drawing/2014/main" id="{5C1F49EB-510F-B6BE-BAEC-03C7675A794C}"/>
              </a:ext>
            </a:extLst>
          </p:cNvPr>
          <p:cNvPicPr>
            <a:picLocks noChangeAspect="1"/>
          </p:cNvPicPr>
          <p:nvPr/>
        </p:nvPicPr>
        <p:blipFill>
          <a:blip r:embed="rId5"/>
          <a:stretch>
            <a:fillRect/>
          </a:stretch>
        </p:blipFill>
        <p:spPr>
          <a:xfrm>
            <a:off x="2712027" y="2296269"/>
            <a:ext cx="3135976" cy="2911978"/>
          </a:xfrm>
          <a:prstGeom prst="rect">
            <a:avLst/>
          </a:prstGeom>
        </p:spPr>
      </p:pic>
    </p:spTree>
    <p:extLst>
      <p:ext uri="{BB962C8B-B14F-4D97-AF65-F5344CB8AC3E}">
        <p14:creationId xmlns:p14="http://schemas.microsoft.com/office/powerpoint/2010/main" val="2597117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312A0-8673-1EF2-83B6-FC04996046C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CEF4166-4EB4-6427-2028-B6575D9F3CD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5D21B10-4E15-F830-CB39-1266BB05ADBD}"/>
              </a:ext>
            </a:extLst>
          </p:cNvPr>
          <p:cNvSpPr/>
          <p:nvPr/>
        </p:nvSpPr>
        <p:spPr>
          <a:xfrm>
            <a:off x="193139" y="228601"/>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551465F4-8F7F-FEFB-A86F-6565E2E0F7D0}"/>
              </a:ext>
            </a:extLst>
          </p:cNvPr>
          <p:cNvSpPr/>
          <p:nvPr/>
        </p:nvSpPr>
        <p:spPr>
          <a:xfrm>
            <a:off x="181264" y="157562"/>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A867AE3-4362-8B5E-5F1E-07CF02C486AA}"/>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B32A9E17-E67D-D9E1-EEAE-0B50BF0571F6}"/>
              </a:ext>
            </a:extLst>
          </p:cNvPr>
          <p:cNvSpPr txBox="1"/>
          <p:nvPr/>
        </p:nvSpPr>
        <p:spPr>
          <a:xfrm>
            <a:off x="5022833" y="3089933"/>
            <a:ext cx="3483615" cy="995209"/>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Un poul</a:t>
            </a:r>
            <a:r>
              <a:rPr lang="fr-FR" sz="5867" b="1" dirty="0">
                <a:solidFill>
                  <a:srgbClr val="FFC000"/>
                </a:solidFill>
                <a:latin typeface="Dosis" pitchFamily="2" charset="0"/>
              </a:rPr>
              <a:t>et</a:t>
            </a:r>
            <a:endParaRPr lang="fr-FR" sz="5334"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63BE973B-6033-CB8B-E86D-6D68DDE64635}"/>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246DB021-28DC-5BC2-5738-090162EB755D}"/>
              </a:ext>
            </a:extLst>
          </p:cNvPr>
          <p:cNvSpPr txBox="1"/>
          <p:nvPr/>
        </p:nvSpPr>
        <p:spPr>
          <a:xfrm>
            <a:off x="952500" y="279401"/>
            <a:ext cx="7434415"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poulet</a:t>
            </a:r>
            <a:r>
              <a:rPr lang="en-US" sz="1500" b="1" dirty="0">
                <a:solidFill>
                  <a:prstClr val="white">
                    <a:lumMod val="65000"/>
                  </a:prstClr>
                </a:solidFill>
                <a:latin typeface="Dosis" pitchFamily="2" charset="0"/>
              </a:rPr>
              <a:t>, le </a:t>
            </a:r>
            <a:r>
              <a:rPr lang="fr-FR" sz="1500" b="1" dirty="0">
                <a:solidFill>
                  <a:prstClr val="white">
                    <a:lumMod val="65000"/>
                  </a:prstClr>
                </a:solidFill>
                <a:latin typeface="Dosis" pitchFamily="2" charset="0"/>
              </a:rPr>
              <a:t>poulet</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 poulet</a:t>
            </a:r>
            <a:r>
              <a:rPr lang="en-US" sz="1500" b="1" dirty="0">
                <a:solidFill>
                  <a:prstClr val="white">
                    <a:lumMod val="65000"/>
                  </a:prstClr>
                </a:solidFill>
                <a:latin typeface="Dosis" pitchFamily="2" charset="0"/>
              </a:rPr>
              <a:t>”. </a:t>
            </a:r>
          </a:p>
        </p:txBody>
      </p:sp>
      <p:pic>
        <p:nvPicPr>
          <p:cNvPr id="2" name="Image 1">
            <a:extLst>
              <a:ext uri="{FF2B5EF4-FFF2-40B4-BE49-F238E27FC236}">
                <a16:creationId xmlns:a16="http://schemas.microsoft.com/office/drawing/2014/main" id="{12C054D1-3E2D-17AA-302E-CFB298B17436}"/>
              </a:ext>
            </a:extLst>
          </p:cNvPr>
          <p:cNvPicPr>
            <a:picLocks noChangeAspect="1"/>
          </p:cNvPicPr>
          <p:nvPr/>
        </p:nvPicPr>
        <p:blipFill>
          <a:blip r:embed="rId5"/>
          <a:stretch>
            <a:fillRect/>
          </a:stretch>
        </p:blipFill>
        <p:spPr>
          <a:xfrm>
            <a:off x="1184564" y="1895156"/>
            <a:ext cx="3645130" cy="3384764"/>
          </a:xfrm>
          <a:prstGeom prst="rect">
            <a:avLst/>
          </a:prstGeom>
        </p:spPr>
      </p:pic>
    </p:spTree>
    <p:extLst>
      <p:ext uri="{BB962C8B-B14F-4D97-AF65-F5344CB8AC3E}">
        <p14:creationId xmlns:p14="http://schemas.microsoft.com/office/powerpoint/2010/main" val="4172901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9FEA5-6BB4-83AA-E62A-A2CC7A9053B1}"/>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33462B92-8DD2-9108-BB2A-87207CA9457D}"/>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814AEF14-00B0-16E0-AE70-639A262B389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5BF276BE-C97C-1381-3BED-01FA5E641086}"/>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7EA960B5-E12D-422B-6285-D06A4E93395A}"/>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boucher. Boucher . C’est quoi un boucher  dans votre langue? </a:t>
            </a:r>
          </a:p>
        </p:txBody>
      </p:sp>
      <p:pic>
        <p:nvPicPr>
          <p:cNvPr id="5" name="Image 4">
            <a:extLst>
              <a:ext uri="{FF2B5EF4-FFF2-40B4-BE49-F238E27FC236}">
                <a16:creationId xmlns:a16="http://schemas.microsoft.com/office/drawing/2014/main" id="{466E156E-E2C6-686E-CA84-D4CDC44CAB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8211" y="1787113"/>
            <a:ext cx="3697444" cy="3029607"/>
          </a:xfrm>
          <a:prstGeom prst="rect">
            <a:avLst/>
          </a:prstGeom>
        </p:spPr>
      </p:pic>
    </p:spTree>
    <p:extLst>
      <p:ext uri="{BB962C8B-B14F-4D97-AF65-F5344CB8AC3E}">
        <p14:creationId xmlns:p14="http://schemas.microsoft.com/office/powerpoint/2010/main" val="26567237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203FEA8-6BB0-703E-D335-FF0C643A5C2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81CDA215-2A0F-AD92-3A84-12637E5DECF5}"/>
              </a:ext>
            </a:extLst>
          </p:cNvPr>
          <p:cNvSpPr/>
          <p:nvPr/>
        </p:nvSpPr>
        <p:spPr>
          <a:xfrm>
            <a:off x="193139" y="228601"/>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7C151578-B1B8-2122-84D1-BDAE46CED761}"/>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31FA4633-6354-C035-0454-ECAD623221FF}"/>
              </a:ext>
            </a:extLst>
          </p:cNvPr>
          <p:cNvSpPr txBox="1"/>
          <p:nvPr/>
        </p:nvSpPr>
        <p:spPr>
          <a:xfrm>
            <a:off x="4765139" y="2801500"/>
            <a:ext cx="3700616" cy="995209"/>
          </a:xfrm>
          <a:prstGeom prst="rect">
            <a:avLst/>
          </a:prstGeom>
          <a:noFill/>
        </p:spPr>
        <p:txBody>
          <a:bodyPr wrap="square" rtlCol="0">
            <a:spAutoFit/>
          </a:bodyPr>
          <a:lstStyle/>
          <a:p>
            <a:pPr algn="ctr" defTabSz="685869">
              <a:defRPr/>
            </a:pPr>
            <a:r>
              <a:rPr lang="fr-FR" sz="5867" b="1" dirty="0">
                <a:solidFill>
                  <a:srgbClr val="4BACC6">
                    <a:lumMod val="75000"/>
                  </a:srgbClr>
                </a:solidFill>
                <a:latin typeface="Dosis" pitchFamily="2" charset="0"/>
              </a:rPr>
              <a:t>Un bouch</a:t>
            </a:r>
            <a:r>
              <a:rPr lang="fr-FR" sz="5867" b="1" dirty="0">
                <a:solidFill>
                  <a:srgbClr val="FFC000"/>
                </a:solidFill>
                <a:latin typeface="Dosis" pitchFamily="2" charset="0"/>
              </a:rPr>
              <a:t>er</a:t>
            </a:r>
            <a:endParaRPr lang="fr-FR" sz="5334"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08D7AD97-3728-0B6E-3BB0-5F6C10765686}"/>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58271FEF-29F1-DBE0-5BB5-0D1C3F6868B4}"/>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boucher, le boucher</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 boucher</a:t>
            </a:r>
            <a:r>
              <a:rPr lang="en-US" sz="1500" b="1" dirty="0">
                <a:solidFill>
                  <a:prstClr val="white">
                    <a:lumMod val="65000"/>
                  </a:prstClr>
                </a:solidFill>
                <a:latin typeface="Dosis" pitchFamily="2" charset="0"/>
              </a:rPr>
              <a:t>”.</a:t>
            </a:r>
          </a:p>
        </p:txBody>
      </p:sp>
      <p:pic>
        <p:nvPicPr>
          <p:cNvPr id="2" name="Image 1">
            <a:extLst>
              <a:ext uri="{FF2B5EF4-FFF2-40B4-BE49-F238E27FC236}">
                <a16:creationId xmlns:a16="http://schemas.microsoft.com/office/drawing/2014/main" id="{F878DC59-5BA1-CE53-DB90-7DCCB05BF7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2366" y="2025910"/>
            <a:ext cx="3349634" cy="2744619"/>
          </a:xfrm>
          <a:prstGeom prst="rect">
            <a:avLst/>
          </a:prstGeom>
        </p:spPr>
      </p:pic>
    </p:spTree>
    <p:extLst>
      <p:ext uri="{BB962C8B-B14F-4D97-AF65-F5344CB8AC3E}">
        <p14:creationId xmlns:p14="http://schemas.microsoft.com/office/powerpoint/2010/main" val="98116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7068F-E158-E1BA-FCFB-B63E45D565B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2552FA-B6E2-95AE-9F60-61C8FE5B7BB3}"/>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5C26A6D-5CDA-CCED-53DE-95D2CB063F17}"/>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5ACACAF1-05A0-ABA6-276B-E6F7C5874753}"/>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9298058-926A-7EED-F82D-F374829B539E}"/>
              </a:ext>
            </a:extLst>
          </p:cNvPr>
          <p:cNvSpPr/>
          <p:nvPr/>
        </p:nvSpPr>
        <p:spPr>
          <a:xfrm>
            <a:off x="567365"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D5942A46-9F31-4B29-4BD0-045F06E69485}"/>
              </a:ext>
            </a:extLst>
          </p:cNvPr>
          <p:cNvGraphicFramePr>
            <a:graphicFrameLocks noGrp="1"/>
          </p:cNvGraphicFramePr>
          <p:nvPr>
            <p:custDataLst>
              <p:tags r:id="rId1"/>
            </p:custDataLst>
          </p:nvPr>
        </p:nvGraphicFramePr>
        <p:xfrm>
          <a:off x="-9236" y="-67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33B15335-18D8-24EF-F485-EC705BEF83B8}"/>
              </a:ext>
            </a:extLst>
          </p:cNvPr>
          <p:cNvSpPr txBox="1"/>
          <p:nvPr/>
        </p:nvSpPr>
        <p:spPr>
          <a:xfrm>
            <a:off x="914111" y="338699"/>
            <a:ext cx="7662527" cy="330860"/>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fermier. Comment vous dites « fermier » dans votre langue?</a:t>
            </a:r>
          </a:p>
        </p:txBody>
      </p:sp>
      <p:pic>
        <p:nvPicPr>
          <p:cNvPr id="5" name="Image 4">
            <a:extLst>
              <a:ext uri="{FF2B5EF4-FFF2-40B4-BE49-F238E27FC236}">
                <a16:creationId xmlns:a16="http://schemas.microsoft.com/office/drawing/2014/main" id="{F0BCB745-40BE-0928-F84D-48D2EDFAA2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6059" y="2407055"/>
            <a:ext cx="3650781" cy="2632535"/>
          </a:xfrm>
          <a:prstGeom prst="rect">
            <a:avLst/>
          </a:prstGeom>
        </p:spPr>
      </p:pic>
    </p:spTree>
    <p:extLst>
      <p:ext uri="{BB962C8B-B14F-4D97-AF65-F5344CB8AC3E}">
        <p14:creationId xmlns:p14="http://schemas.microsoft.com/office/powerpoint/2010/main" val="2050493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C37FE-BFB2-0FC6-D2C8-CA9C2B0BD21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A679DCE-8930-169F-53A5-AD6AE6BEC60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D380331E-6C41-C1F3-5BF1-3E61B398F5B8}"/>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2B115499-74D7-EB97-F774-FF6611D73858}"/>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4E51905-8FE0-6F7D-9D63-562AB01D438C}"/>
              </a:ext>
            </a:extLst>
          </p:cNvPr>
          <p:cNvSpPr/>
          <p:nvPr/>
        </p:nvSpPr>
        <p:spPr>
          <a:xfrm>
            <a:off x="406401" y="3343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4" name="ZoneTexte 3">
            <a:extLst>
              <a:ext uri="{FF2B5EF4-FFF2-40B4-BE49-F238E27FC236}">
                <a16:creationId xmlns:a16="http://schemas.microsoft.com/office/drawing/2014/main" id="{19A78498-AED2-E48B-9DFA-674DC3A4466D}"/>
              </a:ext>
            </a:extLst>
          </p:cNvPr>
          <p:cNvSpPr txBox="1"/>
          <p:nvPr/>
        </p:nvSpPr>
        <p:spPr>
          <a:xfrm>
            <a:off x="4203874" y="2560904"/>
            <a:ext cx="4296697" cy="1200329"/>
          </a:xfrm>
          <a:prstGeom prst="rect">
            <a:avLst/>
          </a:prstGeom>
          <a:noFill/>
        </p:spPr>
        <p:txBody>
          <a:bodyPr wrap="square" rtlCol="0">
            <a:spAutoFit/>
          </a:bodyPr>
          <a:lstStyle/>
          <a:p>
            <a:pPr algn="ctr" defTabSz="685869">
              <a:defRPr/>
            </a:pPr>
            <a:r>
              <a:rPr lang="fr-FR" sz="7200" b="1" dirty="0">
                <a:solidFill>
                  <a:srgbClr val="4BACC6">
                    <a:lumMod val="75000"/>
                  </a:srgbClr>
                </a:solidFill>
                <a:latin typeface="Dosis" pitchFamily="2" charset="0"/>
              </a:rPr>
              <a:t>Un fermi</a:t>
            </a:r>
            <a:r>
              <a:rPr lang="fr-FR" sz="7200" b="1" dirty="0">
                <a:solidFill>
                  <a:srgbClr val="FFC000"/>
                </a:solidFill>
                <a:latin typeface="Dosis" pitchFamily="2" charset="0"/>
              </a:rPr>
              <a:t>er</a:t>
            </a:r>
            <a:endParaRPr lang="fr-FR" sz="7200" b="1" dirty="0">
              <a:solidFill>
                <a:srgbClr val="4BACC6">
                  <a:lumMod val="75000"/>
                </a:srgbClr>
              </a:solidFill>
              <a:latin typeface="Dosis" pitchFamily="2" charset="0"/>
            </a:endParaRPr>
          </a:p>
        </p:txBody>
      </p:sp>
      <p:graphicFrame>
        <p:nvGraphicFramePr>
          <p:cNvPr id="3" name="Tableau 2">
            <a:extLst>
              <a:ext uri="{FF2B5EF4-FFF2-40B4-BE49-F238E27FC236}">
                <a16:creationId xmlns:a16="http://schemas.microsoft.com/office/drawing/2014/main" id="{54FD4E37-78A2-B608-A7A8-B85B32DB6E72}"/>
              </a:ext>
            </a:extLst>
          </p:cNvPr>
          <p:cNvGraphicFramePr>
            <a:graphicFrameLocks noGrp="1"/>
          </p:cNvGraphicFramePr>
          <p:nvPr>
            <p:custDataLst>
              <p:tags r:id="rId1"/>
            </p:custDataLst>
          </p:nvPr>
        </p:nvGraphicFramePr>
        <p:xfrm>
          <a:off x="28043" y="-27400"/>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6" name="ZoneTexte 5">
            <a:extLst>
              <a:ext uri="{FF2B5EF4-FFF2-40B4-BE49-F238E27FC236}">
                <a16:creationId xmlns:a16="http://schemas.microsoft.com/office/drawing/2014/main" id="{9FA1B975-BD93-C5D4-525A-BC8A1FF797F2}"/>
              </a:ext>
            </a:extLst>
          </p:cNvPr>
          <p:cNvSpPr txBox="1"/>
          <p:nvPr/>
        </p:nvSpPr>
        <p:spPr>
          <a:xfrm>
            <a:off x="952500" y="279401"/>
            <a:ext cx="7785100" cy="327975"/>
          </a:xfrm>
          <a:prstGeom prst="rect">
            <a:avLst/>
          </a:prstGeom>
          <a:noFill/>
        </p:spPr>
        <p:txBody>
          <a:bodyPr wrap="square">
            <a:spAutoFit/>
          </a:bodyPr>
          <a:lstStyle/>
          <a:p>
            <a:pPr marL="0" lvl="1" defTabSz="457246">
              <a:lnSpc>
                <a:spcPts val="2011"/>
              </a:lnSpc>
              <a:spcBef>
                <a:spcPct val="0"/>
              </a:spcBef>
              <a:defRPr/>
            </a:pPr>
            <a:r>
              <a:rPr lang="en-US" sz="1500" b="1" dirty="0">
                <a:solidFill>
                  <a:prstClr val="white">
                    <a:lumMod val="65000"/>
                  </a:prstClr>
                </a:solidFill>
                <a:latin typeface="Dosis" pitchFamily="2" charset="0"/>
              </a:rPr>
              <a:t>Un </a:t>
            </a:r>
            <a:r>
              <a:rPr lang="en-US" sz="1500" b="1" dirty="0" err="1">
                <a:solidFill>
                  <a:prstClr val="white">
                    <a:lumMod val="65000"/>
                  </a:prstClr>
                </a:solidFill>
                <a:latin typeface="Dosis" pitchFamily="2" charset="0"/>
              </a:rPr>
              <a:t>fermier</a:t>
            </a:r>
            <a:r>
              <a:rPr lang="en-US" sz="1500" b="1" dirty="0">
                <a:solidFill>
                  <a:prstClr val="white">
                    <a:lumMod val="65000"/>
                  </a:prstClr>
                </a:solidFill>
                <a:latin typeface="Dosis" pitchFamily="2" charset="0"/>
              </a:rPr>
              <a:t>, Le </a:t>
            </a:r>
            <a:r>
              <a:rPr lang="en-US" sz="1500" b="1" dirty="0" err="1">
                <a:solidFill>
                  <a:prstClr val="white">
                    <a:lumMod val="65000"/>
                  </a:prstClr>
                </a:solidFill>
                <a:latin typeface="Dosis" pitchFamily="2" charset="0"/>
              </a:rPr>
              <a:t>fermier</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 Un </a:t>
            </a:r>
            <a:r>
              <a:rPr lang="en-US" sz="1500" b="1" dirty="0" err="1">
                <a:solidFill>
                  <a:prstClr val="white">
                    <a:lumMod val="65000"/>
                  </a:prstClr>
                </a:solidFill>
                <a:latin typeface="Dosis" pitchFamily="2" charset="0"/>
              </a:rPr>
              <a:t>fermier</a:t>
            </a:r>
            <a:r>
              <a:rPr lang="en-US" sz="1500" b="1" dirty="0">
                <a:solidFill>
                  <a:prstClr val="white">
                    <a:lumMod val="65000"/>
                  </a:prstClr>
                </a:solidFill>
                <a:latin typeface="Dosis" pitchFamily="2" charset="0"/>
              </a:rPr>
              <a:t>”. </a:t>
            </a:r>
          </a:p>
        </p:txBody>
      </p:sp>
      <p:pic>
        <p:nvPicPr>
          <p:cNvPr id="7" name="Image 6">
            <a:extLst>
              <a:ext uri="{FF2B5EF4-FFF2-40B4-BE49-F238E27FC236}">
                <a16:creationId xmlns:a16="http://schemas.microsoft.com/office/drawing/2014/main" id="{BB1F0A2D-C648-1B3C-F388-367391502D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3025" y="2560904"/>
            <a:ext cx="2630463" cy="1896796"/>
          </a:xfrm>
          <a:prstGeom prst="rect">
            <a:avLst/>
          </a:prstGeom>
        </p:spPr>
      </p:pic>
    </p:spTree>
    <p:extLst>
      <p:ext uri="{BB962C8B-B14F-4D97-AF65-F5344CB8AC3E}">
        <p14:creationId xmlns:p14="http://schemas.microsoft.com/office/powerpoint/2010/main" val="2728223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5555" b="-5555"/>
            </a:stretch>
          </a:blipFill>
        </p:spPr>
        <p:txBody>
          <a:bodyPr/>
          <a:lstStyle/>
          <a:p>
            <a:pPr defTabSz="457246">
              <a:defRPr/>
            </a:pPr>
            <a:endParaRPr lang="fr-MA" sz="900" dirty="0">
              <a:solidFill>
                <a:prstClr val="black"/>
              </a:solidFill>
              <a:latin typeface="Dosis" pitchFamily="2" charset="0"/>
            </a:endParaRPr>
          </a:p>
        </p:txBody>
      </p:sp>
      <p:grpSp>
        <p:nvGrpSpPr>
          <p:cNvPr id="3" name="Group 3"/>
          <p:cNvGrpSpPr/>
          <p:nvPr/>
        </p:nvGrpSpPr>
        <p:grpSpPr>
          <a:xfrm>
            <a:off x="571500" y="786968"/>
            <a:ext cx="8001000" cy="5284067"/>
            <a:chOff x="0" y="0"/>
            <a:chExt cx="3895412" cy="2555175"/>
          </a:xfrm>
        </p:grpSpPr>
        <p:sp>
          <p:nvSpPr>
            <p:cNvPr id="4" name="Freeform 4"/>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457246">
                <a:defRPr/>
              </a:pPr>
              <a:endParaRPr lang="fr-MA" sz="900" dirty="0">
                <a:solidFill>
                  <a:prstClr val="black"/>
                </a:solidFill>
                <a:latin typeface="Dosis" pitchFamily="2" charset="0"/>
              </a:endParaRPr>
            </a:p>
          </p:txBody>
        </p:sp>
        <p:sp>
          <p:nvSpPr>
            <p:cNvPr id="5" name="TextBox 5"/>
            <p:cNvSpPr txBox="1"/>
            <p:nvPr/>
          </p:nvSpPr>
          <p:spPr>
            <a:xfrm>
              <a:off x="0" y="-47625"/>
              <a:ext cx="812800" cy="860425"/>
            </a:xfrm>
            <a:prstGeom prst="rect">
              <a:avLst/>
            </a:prstGeom>
          </p:spPr>
          <p:txBody>
            <a:bodyPr lIns="25401" tIns="25401" rIns="25401" bIns="25401" rtlCol="0" anchor="ctr"/>
            <a:lstStyle/>
            <a:p>
              <a:pPr algn="ctr" defTabSz="457246">
                <a:lnSpc>
                  <a:spcPts val="1606"/>
                </a:lnSpc>
                <a:defRPr/>
              </a:pPr>
              <a:endParaRPr sz="900" dirty="0">
                <a:solidFill>
                  <a:prstClr val="black"/>
                </a:solidFill>
                <a:latin typeface="Dosis" pitchFamily="2" charset="0"/>
              </a:endParaRPr>
            </a:p>
          </p:txBody>
        </p:sp>
      </p:grpSp>
      <p:sp>
        <p:nvSpPr>
          <p:cNvPr id="7" name="Freeform 7"/>
          <p:cNvSpPr/>
          <p:nvPr/>
        </p:nvSpPr>
        <p:spPr>
          <a:xfrm>
            <a:off x="786646" y="381001"/>
            <a:ext cx="619583" cy="59480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0" name="ZoneTexte 9">
            <a:extLst>
              <a:ext uri="{FF2B5EF4-FFF2-40B4-BE49-F238E27FC236}">
                <a16:creationId xmlns:a16="http://schemas.microsoft.com/office/drawing/2014/main" id="{797E087D-5FB9-0D89-12A1-098B2632F30A}"/>
              </a:ext>
            </a:extLst>
          </p:cNvPr>
          <p:cNvSpPr txBox="1"/>
          <p:nvPr/>
        </p:nvSpPr>
        <p:spPr>
          <a:xfrm>
            <a:off x="678120" y="2110178"/>
            <a:ext cx="7787760" cy="354071"/>
          </a:xfrm>
          <a:prstGeom prst="rect">
            <a:avLst/>
          </a:prstGeom>
          <a:noFill/>
        </p:spPr>
        <p:txBody>
          <a:bodyPr wrap="square" rtlCol="0">
            <a:spAutoFit/>
          </a:bodyPr>
          <a:lstStyle/>
          <a:p>
            <a:pPr algn="ctr" defTabSz="457246">
              <a:spcAft>
                <a:spcPts val="600"/>
              </a:spcAft>
              <a:defRPr/>
            </a:pPr>
            <a:r>
              <a:rPr lang="fr-FR" sz="1701" dirty="0">
                <a:solidFill>
                  <a:srgbClr val="106585"/>
                </a:solidFill>
                <a:latin typeface="Dosis" pitchFamily="2" charset="0"/>
              </a:rPr>
              <a:t>À  la fin de la séance d’aujourd’hui, </a:t>
            </a:r>
            <a:r>
              <a:rPr lang="fr-FR" sz="1701" b="1" dirty="0">
                <a:solidFill>
                  <a:srgbClr val="106585"/>
                </a:solidFill>
                <a:latin typeface="Dosis" pitchFamily="2" charset="0"/>
              </a:rPr>
              <a:t>au moins 80% des élèves </a:t>
            </a:r>
            <a:r>
              <a:rPr lang="fr-FR" sz="1701" dirty="0">
                <a:solidFill>
                  <a:srgbClr val="106585"/>
                </a:solidFill>
                <a:latin typeface="Dosis" pitchFamily="2" charset="0"/>
              </a:rPr>
              <a:t>doivent être capables de : </a:t>
            </a:r>
          </a:p>
        </p:txBody>
      </p:sp>
      <p:grpSp>
        <p:nvGrpSpPr>
          <p:cNvPr id="6" name="Groupe 5">
            <a:extLst>
              <a:ext uri="{FF2B5EF4-FFF2-40B4-BE49-F238E27FC236}">
                <a16:creationId xmlns:a16="http://schemas.microsoft.com/office/drawing/2014/main" id="{361841AB-7BBF-E5DF-ECC0-9422AF094E7E}"/>
              </a:ext>
            </a:extLst>
          </p:cNvPr>
          <p:cNvGrpSpPr/>
          <p:nvPr/>
        </p:nvGrpSpPr>
        <p:grpSpPr>
          <a:xfrm>
            <a:off x="939800" y="2851935"/>
            <a:ext cx="7264400" cy="2336662"/>
            <a:chOff x="3302073" y="4600550"/>
            <a:chExt cx="9396747" cy="2232890"/>
          </a:xfrm>
        </p:grpSpPr>
        <p:sp>
          <p:nvSpPr>
            <p:cNvPr id="8" name="Freeform 17">
              <a:extLst>
                <a:ext uri="{FF2B5EF4-FFF2-40B4-BE49-F238E27FC236}">
                  <a16:creationId xmlns:a16="http://schemas.microsoft.com/office/drawing/2014/main" id="{60BD1024-05C8-C151-181A-C15273BA80F2}"/>
                </a:ext>
              </a:extLst>
            </p:cNvPr>
            <p:cNvSpPr/>
            <p:nvPr/>
          </p:nvSpPr>
          <p:spPr>
            <a:xfrm>
              <a:off x="3302073" y="4600550"/>
              <a:ext cx="9396747" cy="2104846"/>
            </a:xfrm>
            <a:custGeom>
              <a:avLst/>
              <a:gdLst/>
              <a:ahLst/>
              <a:cxnLst/>
              <a:rect l="l" t="t" r="r" b="b"/>
              <a:pathLst>
                <a:path w="3062465" h="1213150">
                  <a:moveTo>
                    <a:pt x="0" y="0"/>
                  </a:moveTo>
                  <a:lnTo>
                    <a:pt x="3062465" y="0"/>
                  </a:lnTo>
                  <a:lnTo>
                    <a:pt x="3062465" y="1213150"/>
                  </a:lnTo>
                  <a:lnTo>
                    <a:pt x="0" y="12131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defTabSz="457246">
                <a:defRPr/>
              </a:pPr>
              <a:endParaRPr lang="fr-MA" sz="667" dirty="0">
                <a:solidFill>
                  <a:prstClr val="black"/>
                </a:solidFill>
                <a:latin typeface="Dosis" pitchFamily="2" charset="0"/>
              </a:endParaRPr>
            </a:p>
          </p:txBody>
        </p:sp>
        <p:sp>
          <p:nvSpPr>
            <p:cNvPr id="13" name="ZoneTexte 12">
              <a:extLst>
                <a:ext uri="{FF2B5EF4-FFF2-40B4-BE49-F238E27FC236}">
                  <a16:creationId xmlns:a16="http://schemas.microsoft.com/office/drawing/2014/main" id="{21CEE908-A23E-3615-FC3A-B9D65947341C}"/>
                </a:ext>
              </a:extLst>
            </p:cNvPr>
            <p:cNvSpPr txBox="1"/>
            <p:nvPr/>
          </p:nvSpPr>
          <p:spPr>
            <a:xfrm>
              <a:off x="4045023" y="4803726"/>
              <a:ext cx="8013627" cy="2029714"/>
            </a:xfrm>
            <a:prstGeom prst="rect">
              <a:avLst/>
            </a:prstGeom>
            <a:noFill/>
          </p:spPr>
          <p:txBody>
            <a:bodyPr wrap="square" rtlCol="0">
              <a:spAutoFit/>
            </a:bodyPr>
            <a:lstStyle/>
            <a:p>
              <a:pPr defTabSz="457246">
                <a:spcAft>
                  <a:spcPts val="600"/>
                </a:spcAft>
                <a:defRPr/>
              </a:pPr>
              <a:r>
                <a:rPr lang="fr-FR" sz="1867" dirty="0">
                  <a:solidFill>
                    <a:srgbClr val="215968"/>
                  </a:solidFill>
                  <a:latin typeface="Dosis" pitchFamily="2" charset="0"/>
                </a:rPr>
                <a:t>Comprendre et produire les </a:t>
              </a:r>
              <a:r>
                <a:rPr lang="fr-FR" sz="1867" b="1" dirty="0">
                  <a:solidFill>
                    <a:srgbClr val="215968"/>
                  </a:solidFill>
                  <a:latin typeface="Dosis" pitchFamily="2" charset="0"/>
                </a:rPr>
                <a:t>mots du vocabulaire: </a:t>
              </a:r>
              <a:r>
                <a:rPr lang="fr-MA" sz="1867" b="1" dirty="0">
                  <a:solidFill>
                    <a:srgbClr val="106585"/>
                  </a:solidFill>
                  <a:latin typeface="Dosis" pitchFamily="2" charset="0"/>
                </a:rPr>
                <a:t> </a:t>
              </a:r>
              <a:r>
                <a:rPr lang="fr-FR" sz="1867" b="1" dirty="0">
                  <a:solidFill>
                    <a:srgbClr val="008EC0"/>
                  </a:solidFill>
                  <a:latin typeface="Dosis" pitchFamily="2" charset="0"/>
                </a:rPr>
                <a:t>piéton –poulet – boucher – fermier – sifflet – cabinet – policier – pommier</a:t>
              </a:r>
            </a:p>
            <a:p>
              <a:pPr defTabSz="457246">
                <a:spcAft>
                  <a:spcPts val="600"/>
                </a:spcAft>
                <a:defRPr/>
              </a:pPr>
              <a:endParaRPr lang="fr-FR" sz="1867" b="1" dirty="0">
                <a:solidFill>
                  <a:srgbClr val="008EC0"/>
                </a:solidFill>
                <a:latin typeface="Dosis" pitchFamily="2" charset="0"/>
              </a:endParaRPr>
            </a:p>
            <a:p>
              <a:pPr defTabSz="457246">
                <a:spcAft>
                  <a:spcPts val="600"/>
                </a:spcAft>
                <a:defRPr/>
              </a:pPr>
              <a:endParaRPr lang="fr-MA" sz="1867" b="1" dirty="0">
                <a:solidFill>
                  <a:srgbClr val="106585"/>
                </a:solidFill>
                <a:latin typeface="Dosis" pitchFamily="2" charset="0"/>
              </a:endParaRPr>
            </a:p>
            <a:p>
              <a:pPr defTabSz="457246">
                <a:spcAft>
                  <a:spcPts val="600"/>
                </a:spcAft>
                <a:defRPr/>
              </a:pPr>
              <a:endParaRPr lang="fr-FR" sz="1867" b="1" dirty="0">
                <a:solidFill>
                  <a:srgbClr val="215968"/>
                </a:solidFill>
                <a:latin typeface="Dosis" pitchFamily="2" charset="0"/>
              </a:endParaRPr>
            </a:p>
            <a:p>
              <a:pPr algn="ctr" defTabSz="457246">
                <a:spcAft>
                  <a:spcPts val="600"/>
                </a:spcAft>
                <a:defRPr/>
              </a:pPr>
              <a:r>
                <a:rPr lang="fr-FR" sz="1867" b="1" dirty="0">
                  <a:solidFill>
                    <a:srgbClr val="008EC0"/>
                  </a:solidFill>
                  <a:latin typeface="Dosis" pitchFamily="2" charset="0"/>
                </a:rPr>
                <a:t> </a:t>
              </a:r>
              <a:endParaRPr lang="fr-FR" sz="1867" b="1" dirty="0">
                <a:solidFill>
                  <a:srgbClr val="0094C8"/>
                </a:solidFill>
                <a:latin typeface="Dosis" pitchFamily="2" charset="0"/>
                <a:ea typeface="Calibri" panose="020F0502020204030204" pitchFamily="34" charset="0"/>
                <a:cs typeface="Calibri" panose="020F0502020204030204" pitchFamily="34" charset="0"/>
              </a:endParaRPr>
            </a:p>
          </p:txBody>
        </p:sp>
        <p:sp>
          <p:nvSpPr>
            <p:cNvPr id="14" name="ZoneTexte 13">
              <a:extLst>
                <a:ext uri="{FF2B5EF4-FFF2-40B4-BE49-F238E27FC236}">
                  <a16:creationId xmlns:a16="http://schemas.microsoft.com/office/drawing/2014/main" id="{2C5D3884-B682-E82B-6AA4-10FF3C852B6C}"/>
                </a:ext>
              </a:extLst>
            </p:cNvPr>
            <p:cNvSpPr txBox="1"/>
            <p:nvPr/>
          </p:nvSpPr>
          <p:spPr>
            <a:xfrm>
              <a:off x="4025418" y="5736744"/>
              <a:ext cx="8547581" cy="637356"/>
            </a:xfrm>
            <a:prstGeom prst="rect">
              <a:avLst/>
            </a:prstGeom>
            <a:noFill/>
          </p:spPr>
          <p:txBody>
            <a:bodyPr wrap="square" rtlCol="0">
              <a:spAutoFit/>
            </a:bodyPr>
            <a:lstStyle/>
            <a:p>
              <a:pPr defTabSz="457246">
                <a:spcAft>
                  <a:spcPts val="600"/>
                </a:spcAft>
                <a:defRPr/>
              </a:pPr>
              <a:r>
                <a:rPr lang="fr-FR" sz="1867" dirty="0">
                  <a:solidFill>
                    <a:srgbClr val="215968"/>
                  </a:solidFill>
                  <a:latin typeface="Dosis" pitchFamily="2" charset="0"/>
                </a:rPr>
                <a:t>lire et écrire </a:t>
              </a:r>
              <a:r>
                <a:rPr lang="fr-FR" sz="1867" b="1" dirty="0">
                  <a:solidFill>
                    <a:srgbClr val="008EC0"/>
                  </a:solidFill>
                  <a:latin typeface="Dosis" pitchFamily="2" charset="0"/>
                </a:rPr>
                <a:t>des mots avec les graphèmes complexes: é, </a:t>
              </a:r>
              <a:r>
                <a:rPr lang="fr-FR" sz="1867" b="1" dirty="0" err="1">
                  <a:solidFill>
                    <a:srgbClr val="008EC0"/>
                  </a:solidFill>
                  <a:latin typeface="Dosis" pitchFamily="2" charset="0"/>
                </a:rPr>
                <a:t>ié</a:t>
              </a:r>
              <a:r>
                <a:rPr lang="fr-FR" sz="1867" b="1" dirty="0">
                  <a:solidFill>
                    <a:srgbClr val="008EC0"/>
                  </a:solidFill>
                  <a:latin typeface="Dosis" pitchFamily="2" charset="0"/>
                </a:rPr>
                <a:t> , er, et ,  </a:t>
              </a:r>
              <a:r>
                <a:rPr lang="fr-FR" sz="1867" b="1" dirty="0" err="1">
                  <a:solidFill>
                    <a:srgbClr val="008EC0"/>
                  </a:solidFill>
                  <a:latin typeface="Dosis" pitchFamily="2" charset="0"/>
                </a:rPr>
                <a:t>ez</a:t>
              </a:r>
              <a:r>
                <a:rPr lang="fr-FR" sz="1867" b="1" dirty="0">
                  <a:solidFill>
                    <a:srgbClr val="008EC0"/>
                  </a:solidFill>
                  <a:latin typeface="Dosis" pitchFamily="2" charset="0"/>
                </a:rPr>
                <a:t> , </a:t>
              </a:r>
              <a:r>
                <a:rPr lang="fr-FR" sz="1867" b="1" dirty="0" err="1">
                  <a:solidFill>
                    <a:srgbClr val="008EC0"/>
                  </a:solidFill>
                  <a:latin typeface="Dosis" pitchFamily="2" charset="0"/>
                </a:rPr>
                <a:t>ier</a:t>
              </a:r>
              <a:endParaRPr lang="fr-FR" sz="1867" b="1" dirty="0">
                <a:solidFill>
                  <a:srgbClr val="008EC0"/>
                </a:solidFill>
                <a:latin typeface="Dosis" pitchFamily="2" charset="0"/>
              </a:endParaRPr>
            </a:p>
          </p:txBody>
        </p:sp>
        <p:sp>
          <p:nvSpPr>
            <p:cNvPr id="15" name="Freeform 17">
              <a:extLst>
                <a:ext uri="{FF2B5EF4-FFF2-40B4-BE49-F238E27FC236}">
                  <a16:creationId xmlns:a16="http://schemas.microsoft.com/office/drawing/2014/main" id="{82E50CCC-DE92-9198-59AA-3EDF1EA1822F}"/>
                </a:ext>
              </a:extLst>
            </p:cNvPr>
            <p:cNvSpPr/>
            <p:nvPr/>
          </p:nvSpPr>
          <p:spPr>
            <a:xfrm>
              <a:off x="3407728" y="4676599"/>
              <a:ext cx="637296" cy="2028797"/>
            </a:xfrm>
            <a:custGeom>
              <a:avLst/>
              <a:gdLst/>
              <a:ahLst/>
              <a:cxnLst/>
              <a:rect l="l" t="t" r="r" b="b"/>
              <a:pathLst>
                <a:path w="3062465" h="1213150">
                  <a:moveTo>
                    <a:pt x="0" y="0"/>
                  </a:moveTo>
                  <a:lnTo>
                    <a:pt x="3062465" y="0"/>
                  </a:lnTo>
                  <a:lnTo>
                    <a:pt x="3062465" y="1213150"/>
                  </a:lnTo>
                  <a:lnTo>
                    <a:pt x="0" y="1213150"/>
                  </a:lnTo>
                  <a:lnTo>
                    <a:pt x="0" y="0"/>
                  </a:lnTo>
                  <a:close/>
                </a:path>
              </a:pathLst>
            </a:custGeom>
            <a:blipFill>
              <a:blip r:embed="rId6">
                <a:extLst>
                  <a:ext uri="{96DAC541-7B7A-43D3-8B79-37D633B846F1}">
                    <asvg:svgBlip xmlns:asvg="http://schemas.microsoft.com/office/drawing/2016/SVG/main" r:embed="rId7"/>
                  </a:ext>
                </a:extLst>
              </a:blip>
              <a:stretch>
                <a:fillRect l="-109199" t="-6937" r="-896458" b="-829367"/>
              </a:stretch>
            </a:blipFill>
          </p:spPr>
          <p:txBody>
            <a:bodyPr/>
            <a:lstStyle/>
            <a:p>
              <a:pPr defTabSz="457246">
                <a:defRPr/>
              </a:pPr>
              <a:endParaRPr lang="fr-MA" sz="667" dirty="0">
                <a:solidFill>
                  <a:prstClr val="black"/>
                </a:solidFill>
                <a:latin typeface="Dosis" pitchFamily="2" charset="0"/>
              </a:endParaRPr>
            </a:p>
          </p:txBody>
        </p:sp>
        <p:pic>
          <p:nvPicPr>
            <p:cNvPr id="17" name="Image 16">
              <a:extLst>
                <a:ext uri="{FF2B5EF4-FFF2-40B4-BE49-F238E27FC236}">
                  <a16:creationId xmlns:a16="http://schemas.microsoft.com/office/drawing/2014/main" id="{058D2DF3-961E-8A7D-17FC-5F277D49F518}"/>
                </a:ext>
              </a:extLst>
            </p:cNvPr>
            <p:cNvPicPr>
              <a:picLocks noChangeAspect="1"/>
            </p:cNvPicPr>
            <p:nvPr/>
          </p:nvPicPr>
          <p:blipFill>
            <a:blip r:embed="rId8"/>
            <a:stretch>
              <a:fillRect/>
            </a:stretch>
          </p:blipFill>
          <p:spPr>
            <a:xfrm>
              <a:off x="3511070" y="4803725"/>
              <a:ext cx="455010" cy="466386"/>
            </a:xfrm>
            <a:prstGeom prst="rect">
              <a:avLst/>
            </a:prstGeom>
          </p:spPr>
        </p:pic>
        <p:pic>
          <p:nvPicPr>
            <p:cNvPr id="18" name="Image 17">
              <a:extLst>
                <a:ext uri="{FF2B5EF4-FFF2-40B4-BE49-F238E27FC236}">
                  <a16:creationId xmlns:a16="http://schemas.microsoft.com/office/drawing/2014/main" id="{CE45C8C2-A260-187B-8057-CB1939722F8E}"/>
                </a:ext>
              </a:extLst>
            </p:cNvPr>
            <p:cNvPicPr>
              <a:picLocks noChangeAspect="1"/>
            </p:cNvPicPr>
            <p:nvPr/>
          </p:nvPicPr>
          <p:blipFill>
            <a:blip r:embed="rId8"/>
            <a:stretch>
              <a:fillRect/>
            </a:stretch>
          </p:blipFill>
          <p:spPr>
            <a:xfrm>
              <a:off x="3532864" y="5718125"/>
              <a:ext cx="455010" cy="466386"/>
            </a:xfrm>
            <a:prstGeom prst="rect">
              <a:avLst/>
            </a:prstGeom>
          </p:spPr>
        </p:pic>
      </p:grpSp>
    </p:spTree>
    <p:extLst>
      <p:ext uri="{BB962C8B-B14F-4D97-AF65-F5344CB8AC3E}">
        <p14:creationId xmlns:p14="http://schemas.microsoft.com/office/powerpoint/2010/main" val="1113929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766B5-A34F-476A-E525-7C9DB79219E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217B77-0A81-B77E-92AB-5A401CB9CE05}"/>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05E5A357-4EB4-A1A2-46DF-86183790B9D8}"/>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29D90E0A-A005-FE16-F06D-F26D6B5B965A}"/>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F3D5A948-DD9D-ABEA-433A-18F00E53498C}"/>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E733850-753C-6F79-2A52-C0CAB0FB46BA}"/>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8" name="ZoneTexte 7">
            <a:extLst>
              <a:ext uri="{FF2B5EF4-FFF2-40B4-BE49-F238E27FC236}">
                <a16:creationId xmlns:a16="http://schemas.microsoft.com/office/drawing/2014/main" id="{63DA5D0B-6226-6644-6EA2-683BD1270A73}"/>
              </a:ext>
            </a:extLst>
          </p:cNvPr>
          <p:cNvSpPr txBox="1"/>
          <p:nvPr/>
        </p:nvSpPr>
        <p:spPr>
          <a:xfrm>
            <a:off x="1015579" y="299053"/>
            <a:ext cx="7552317" cy="584455"/>
          </a:xfrm>
          <a:prstGeom prst="rect">
            <a:avLst/>
          </a:prstGeom>
          <a:noFill/>
        </p:spPr>
        <p:txBody>
          <a:bodyPr wrap="square">
            <a:spAutoFit/>
          </a:bodyPr>
          <a:lstStyle/>
          <a:p>
            <a:pPr marL="0" lvl="1" defTabSz="457246">
              <a:lnSpc>
                <a:spcPts val="2011"/>
              </a:lnSpc>
              <a:spcBef>
                <a:spcPct val="0"/>
              </a:spcBef>
              <a:defRPr/>
            </a:pPr>
            <a:r>
              <a:rPr lang="fr-FR" sz="1500" dirty="0">
                <a:solidFill>
                  <a:prstClr val="white">
                    <a:lumMod val="65000"/>
                  </a:prstClr>
                </a:solidFill>
                <a:latin typeface="Dosis" pitchFamily="2" charset="0"/>
              </a:rPr>
              <a:t>Qui veut dire les mots? </a:t>
            </a:r>
          </a:p>
          <a:p>
            <a:pPr marL="0" lvl="1" defTabSz="457246">
              <a:lnSpc>
                <a:spcPts val="2011"/>
              </a:lnSpc>
              <a:spcBef>
                <a:spcPct val="0"/>
              </a:spcBef>
              <a:defRPr/>
            </a:pPr>
            <a:r>
              <a:rPr lang="fr-FR" sz="1333" i="1" dirty="0">
                <a:solidFill>
                  <a:prstClr val="white">
                    <a:lumMod val="65000"/>
                  </a:prstClr>
                </a:solidFill>
                <a:latin typeface="Dosis" pitchFamily="2" charset="0"/>
              </a:rPr>
              <a:t>L’enseignant (e)  désigne  trois élèves</a:t>
            </a:r>
            <a:r>
              <a:rPr lang="fr-FR" sz="1500" i="1" dirty="0">
                <a:solidFill>
                  <a:prstClr val="white">
                    <a:lumMod val="65000"/>
                  </a:prstClr>
                </a:solidFill>
                <a:latin typeface="Dosis" pitchFamily="2" charset="0"/>
              </a:rPr>
              <a:t>. </a:t>
            </a:r>
            <a:r>
              <a:rPr lang="fr-FR" sz="1333" i="1" dirty="0">
                <a:solidFill>
                  <a:prstClr val="white">
                    <a:lumMod val="65000"/>
                  </a:prstClr>
                </a:solidFill>
                <a:latin typeface="Dosis" pitchFamily="2" charset="0"/>
              </a:rPr>
              <a:t>Il( elle) pointe les images en changeant l’ordre à  chaque fois. </a:t>
            </a:r>
          </a:p>
        </p:txBody>
      </p:sp>
      <p:pic>
        <p:nvPicPr>
          <p:cNvPr id="7" name="Image 6">
            <a:extLst>
              <a:ext uri="{FF2B5EF4-FFF2-40B4-BE49-F238E27FC236}">
                <a16:creationId xmlns:a16="http://schemas.microsoft.com/office/drawing/2014/main" id="{032D43A4-287D-CDB7-F5E3-E203FE259B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984" y="2462584"/>
            <a:ext cx="2155922" cy="1766517"/>
          </a:xfrm>
          <a:prstGeom prst="rect">
            <a:avLst/>
          </a:prstGeom>
        </p:spPr>
      </p:pic>
      <p:pic>
        <p:nvPicPr>
          <p:cNvPr id="11" name="Image 10">
            <a:extLst>
              <a:ext uri="{FF2B5EF4-FFF2-40B4-BE49-F238E27FC236}">
                <a16:creationId xmlns:a16="http://schemas.microsoft.com/office/drawing/2014/main" id="{42F051D1-175E-7BDB-927A-228175D76886}"/>
              </a:ext>
            </a:extLst>
          </p:cNvPr>
          <p:cNvPicPr>
            <a:picLocks noChangeAspect="1"/>
          </p:cNvPicPr>
          <p:nvPr/>
        </p:nvPicPr>
        <p:blipFill>
          <a:blip r:embed="rId6"/>
          <a:stretch>
            <a:fillRect/>
          </a:stretch>
        </p:blipFill>
        <p:spPr>
          <a:xfrm>
            <a:off x="2625194" y="2726322"/>
            <a:ext cx="1470863" cy="1365801"/>
          </a:xfrm>
          <a:prstGeom prst="rect">
            <a:avLst/>
          </a:prstGeom>
        </p:spPr>
      </p:pic>
      <p:pic>
        <p:nvPicPr>
          <p:cNvPr id="5" name="Image 4">
            <a:extLst>
              <a:ext uri="{FF2B5EF4-FFF2-40B4-BE49-F238E27FC236}">
                <a16:creationId xmlns:a16="http://schemas.microsoft.com/office/drawing/2014/main" id="{8ABF159E-22EA-8F29-0441-254FD5E570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4677" y="2726322"/>
            <a:ext cx="2005180" cy="1365801"/>
          </a:xfrm>
          <a:prstGeom prst="rect">
            <a:avLst/>
          </a:prstGeom>
        </p:spPr>
      </p:pic>
      <p:pic>
        <p:nvPicPr>
          <p:cNvPr id="3" name="Image 2">
            <a:extLst>
              <a:ext uri="{FF2B5EF4-FFF2-40B4-BE49-F238E27FC236}">
                <a16:creationId xmlns:a16="http://schemas.microsoft.com/office/drawing/2014/main" id="{588C584F-B733-2375-5DF6-DDABBFA6D0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3346" y="2746099"/>
            <a:ext cx="1894083" cy="1365801"/>
          </a:xfrm>
          <a:prstGeom prst="rect">
            <a:avLst/>
          </a:prstGeom>
        </p:spPr>
      </p:pic>
    </p:spTree>
    <p:extLst>
      <p:ext uri="{BB962C8B-B14F-4D97-AF65-F5344CB8AC3E}">
        <p14:creationId xmlns:p14="http://schemas.microsoft.com/office/powerpoint/2010/main" val="701027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69AE3-6F4A-33B3-9E29-103DA1CFA5F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9BDC3298-7878-9208-CC75-4213D3ED808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D162ED05-8A16-17D6-9373-271B04C44183}"/>
              </a:ext>
            </a:extLst>
          </p:cNvPr>
          <p:cNvSpPr/>
          <p:nvPr/>
        </p:nvSpPr>
        <p:spPr>
          <a:xfrm>
            <a:off x="177302" y="228601"/>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6715137-CB2B-C4A3-7C83-9EB5C6F6101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1212957F-185D-15C1-3A29-548F21CD0DA3}"/>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DAAD8E0C-7FAF-D9BF-3543-39700417FD1E}"/>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FBDD8A5-AE24-F524-CAC1-28B07CDC04B8}"/>
              </a:ext>
            </a:extLst>
          </p:cNvPr>
          <p:cNvSpPr txBox="1"/>
          <p:nvPr/>
        </p:nvSpPr>
        <p:spPr>
          <a:xfrm>
            <a:off x="914111" y="338700"/>
            <a:ext cx="7662527"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sifflet. Le sifflet. Comment vous dites sifflet dans votre langue?</a:t>
            </a:r>
          </a:p>
        </p:txBody>
      </p:sp>
      <p:pic>
        <p:nvPicPr>
          <p:cNvPr id="10" name="Image 9">
            <a:extLst>
              <a:ext uri="{FF2B5EF4-FFF2-40B4-BE49-F238E27FC236}">
                <a16:creationId xmlns:a16="http://schemas.microsoft.com/office/drawing/2014/main" id="{6F1E07FC-F13B-9C9E-A850-16ACFF0C5C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54580" y="2022690"/>
            <a:ext cx="4240855" cy="3190024"/>
          </a:xfrm>
          <a:prstGeom prst="rect">
            <a:avLst/>
          </a:prstGeom>
        </p:spPr>
      </p:pic>
    </p:spTree>
    <p:extLst>
      <p:ext uri="{BB962C8B-B14F-4D97-AF65-F5344CB8AC3E}">
        <p14:creationId xmlns:p14="http://schemas.microsoft.com/office/powerpoint/2010/main" val="4221441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FBACF-5D46-F3BF-D426-F5F568CE9C9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8543CAE-0058-9C18-4D53-8A8A408BDF0C}"/>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E5EAA075-C73B-7E03-D682-43EA334450F0}"/>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35C81969-37BE-8080-D247-E674D08F52A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16533EB-C27E-DCCD-46FA-0DF374396A95}"/>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3CBF81CD-0401-B2E3-4039-AE583E58F415}"/>
              </a:ext>
            </a:extLst>
          </p:cNvPr>
          <p:cNvSpPr txBox="1"/>
          <p:nvPr/>
        </p:nvSpPr>
        <p:spPr>
          <a:xfrm>
            <a:off x="4547674" y="2998966"/>
            <a:ext cx="3816835"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Un siffl</a:t>
            </a:r>
            <a:r>
              <a:rPr lang="fr-FR" sz="5334" b="1" dirty="0">
                <a:solidFill>
                  <a:srgbClr val="FFC000"/>
                </a:solidFill>
                <a:latin typeface="Dosis" pitchFamily="2" charset="0"/>
              </a:rPr>
              <a:t>et</a:t>
            </a:r>
          </a:p>
        </p:txBody>
      </p:sp>
      <p:graphicFrame>
        <p:nvGraphicFramePr>
          <p:cNvPr id="2" name="Tableau 1">
            <a:extLst>
              <a:ext uri="{FF2B5EF4-FFF2-40B4-BE49-F238E27FC236}">
                <a16:creationId xmlns:a16="http://schemas.microsoft.com/office/drawing/2014/main" id="{C22B06E1-AD6A-7258-099B-DBE07F55021A}"/>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F65BDD4-A5E7-F281-C9CF-41C43E2F5434}"/>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sifflet</a:t>
            </a:r>
            <a:r>
              <a:rPr lang="en-US" sz="1500" b="1" dirty="0">
                <a:solidFill>
                  <a:prstClr val="white">
                    <a:lumMod val="65000"/>
                  </a:prstClr>
                </a:solidFill>
                <a:latin typeface="Dosis" pitchFamily="2" charset="0"/>
              </a:rPr>
              <a:t>. </a:t>
            </a:r>
            <a:r>
              <a:rPr lang="fr-FR" sz="1500" b="1" dirty="0">
                <a:solidFill>
                  <a:prstClr val="white">
                    <a:lumMod val="65000"/>
                  </a:prstClr>
                </a:solidFill>
                <a:latin typeface="Dosis" pitchFamily="2" charset="0"/>
              </a:rPr>
              <a:t>Le sifflet.</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 sifflet</a:t>
            </a:r>
            <a:r>
              <a:rPr lang="en-US" sz="1500" b="1" dirty="0">
                <a:solidFill>
                  <a:prstClr val="white">
                    <a:lumMod val="65000"/>
                  </a:prstClr>
                </a:solidFill>
                <a:latin typeface="Dosis" pitchFamily="2" charset="0"/>
              </a:rPr>
              <a:t>”</a:t>
            </a:r>
          </a:p>
        </p:txBody>
      </p:sp>
      <p:pic>
        <p:nvPicPr>
          <p:cNvPr id="11" name="Image 10">
            <a:extLst>
              <a:ext uri="{FF2B5EF4-FFF2-40B4-BE49-F238E27FC236}">
                <a16:creationId xmlns:a16="http://schemas.microsoft.com/office/drawing/2014/main" id="{4EA74D44-71F9-E661-21B1-4CBA5E83D5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500" y="2104033"/>
            <a:ext cx="3474939" cy="2613892"/>
          </a:xfrm>
          <a:prstGeom prst="rect">
            <a:avLst/>
          </a:prstGeom>
        </p:spPr>
      </p:pic>
    </p:spTree>
    <p:extLst>
      <p:ext uri="{BB962C8B-B14F-4D97-AF65-F5344CB8AC3E}">
        <p14:creationId xmlns:p14="http://schemas.microsoft.com/office/powerpoint/2010/main" val="717646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3D013-07F1-77F6-D63C-5D24DE7A4BF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1F173BD-67F3-C156-3812-996ADFD969B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9256295-7AE9-5B96-117F-3F9E4191C791}"/>
              </a:ext>
            </a:extLst>
          </p:cNvPr>
          <p:cNvSpPr/>
          <p:nvPr/>
        </p:nvSpPr>
        <p:spPr>
          <a:xfrm>
            <a:off x="215910" y="228600"/>
            <a:ext cx="8776195" cy="6329884"/>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4FC1204-278D-9ADA-4BBB-FFAB134EC340}"/>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5B84D1D-94E0-1375-7B25-B2F649C8AC4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BDEAB609-B1D0-9429-9C0B-A29B6612E8CD}"/>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06F470A0-50E3-A395-B0FA-855214ED205E}"/>
              </a:ext>
            </a:extLst>
          </p:cNvPr>
          <p:cNvSpPr txBox="1"/>
          <p:nvPr/>
        </p:nvSpPr>
        <p:spPr>
          <a:xfrm>
            <a:off x="914111" y="338700"/>
            <a:ext cx="8013979"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 dentiste travaille dans un cabinet. Un cabinet. Le cabinet. C’est quoi cabinet dans votre langue?</a:t>
            </a:r>
          </a:p>
        </p:txBody>
      </p:sp>
      <p:pic>
        <p:nvPicPr>
          <p:cNvPr id="8" name="Image 7">
            <a:extLst>
              <a:ext uri="{FF2B5EF4-FFF2-40B4-BE49-F238E27FC236}">
                <a16:creationId xmlns:a16="http://schemas.microsoft.com/office/drawing/2014/main" id="{538BCD1F-269B-6D5B-D5A0-38FDF70B85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2592" y="2079251"/>
            <a:ext cx="5005563" cy="3129199"/>
          </a:xfrm>
          <a:prstGeom prst="rect">
            <a:avLst/>
          </a:prstGeom>
        </p:spPr>
      </p:pic>
      <p:sp>
        <p:nvSpPr>
          <p:cNvPr id="4" name="Ellipse 3">
            <a:extLst>
              <a:ext uri="{FF2B5EF4-FFF2-40B4-BE49-F238E27FC236}">
                <a16:creationId xmlns:a16="http://schemas.microsoft.com/office/drawing/2014/main" id="{FBD837DD-02CD-05F8-8A1A-62593BCA456B}"/>
              </a:ext>
            </a:extLst>
          </p:cNvPr>
          <p:cNvSpPr/>
          <p:nvPr/>
        </p:nvSpPr>
        <p:spPr>
          <a:xfrm>
            <a:off x="2090697" y="1423555"/>
            <a:ext cx="5910303" cy="483177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cxnSp>
        <p:nvCxnSpPr>
          <p:cNvPr id="10" name="Connecteur droit avec flèche 9">
            <a:extLst>
              <a:ext uri="{FF2B5EF4-FFF2-40B4-BE49-F238E27FC236}">
                <a16:creationId xmlns:a16="http://schemas.microsoft.com/office/drawing/2014/main" id="{D9D6E0CF-7AC5-D385-0C49-38349CCF84F4}"/>
              </a:ext>
            </a:extLst>
          </p:cNvPr>
          <p:cNvCxnSpPr/>
          <p:nvPr/>
        </p:nvCxnSpPr>
        <p:spPr>
          <a:xfrm>
            <a:off x="3127664" y="1246909"/>
            <a:ext cx="415636" cy="3844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576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5B0CB-7972-606E-6694-DD7033B2BF0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53D4405-5616-B093-81BA-F3A5EA57355B}"/>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C83B819-7412-BDCF-9F90-40A24B2EF039}"/>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D2560E8-1B71-845C-3CD9-66745A23B1B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D18EB2A-CCCC-1ACE-C842-F745C6E5A368}"/>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7FBA83F9-F000-62A2-B0FF-00541243A313}"/>
              </a:ext>
            </a:extLst>
          </p:cNvPr>
          <p:cNvSpPr txBox="1"/>
          <p:nvPr/>
        </p:nvSpPr>
        <p:spPr>
          <a:xfrm>
            <a:off x="4979990" y="2814046"/>
            <a:ext cx="3816835"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Un cabin</a:t>
            </a:r>
            <a:r>
              <a:rPr lang="fr-FR" sz="5334" b="1" dirty="0">
                <a:solidFill>
                  <a:srgbClr val="FFC000"/>
                </a:solidFill>
                <a:latin typeface="Dosis" pitchFamily="2" charset="0"/>
              </a:rPr>
              <a:t>et</a:t>
            </a:r>
          </a:p>
        </p:txBody>
      </p:sp>
      <p:graphicFrame>
        <p:nvGraphicFramePr>
          <p:cNvPr id="2" name="Tableau 1">
            <a:extLst>
              <a:ext uri="{FF2B5EF4-FFF2-40B4-BE49-F238E27FC236}">
                <a16:creationId xmlns:a16="http://schemas.microsoft.com/office/drawing/2014/main" id="{5F1F79A4-8041-34A1-9692-A8DA5D6C5C28}"/>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9AEEEDB1-11FF-6CD2-D720-4B259AB24C70}"/>
              </a:ext>
            </a:extLst>
          </p:cNvPr>
          <p:cNvSpPr txBox="1"/>
          <p:nvPr/>
        </p:nvSpPr>
        <p:spPr>
          <a:xfrm>
            <a:off x="952500" y="279401"/>
            <a:ext cx="767039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cabinet. Le cabinet.</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“Un cabinet”</a:t>
            </a:r>
          </a:p>
        </p:txBody>
      </p:sp>
      <p:pic>
        <p:nvPicPr>
          <p:cNvPr id="8" name="Image 7">
            <a:extLst>
              <a:ext uri="{FF2B5EF4-FFF2-40B4-BE49-F238E27FC236}">
                <a16:creationId xmlns:a16="http://schemas.microsoft.com/office/drawing/2014/main" id="{152F22EC-78D9-8F94-EA0A-DA57AE18BA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307" y="2087653"/>
            <a:ext cx="4626213" cy="2892050"/>
          </a:xfrm>
          <a:prstGeom prst="rect">
            <a:avLst/>
          </a:prstGeom>
        </p:spPr>
      </p:pic>
    </p:spTree>
    <p:extLst>
      <p:ext uri="{BB962C8B-B14F-4D97-AF65-F5344CB8AC3E}">
        <p14:creationId xmlns:p14="http://schemas.microsoft.com/office/powerpoint/2010/main" val="2847902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7B2BE-F14A-C110-DEE9-27966A6D11C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1A7D41F-1BCD-7F9C-F48C-63FCB6F24C00}"/>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1BC2E1EB-3935-E465-213A-CF8EF17A8DB0}"/>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13D6253-4197-2DE9-E9B3-A665E797068E}"/>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65234DE-1EAE-23F4-09AE-28ACB87D0B19}"/>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2C0F4B71-F64D-A5E7-16CB-A7352D6473B7}"/>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B28AD60-8BBF-FCE5-0386-4EACD999DDDF}"/>
              </a:ext>
            </a:extLst>
          </p:cNvPr>
          <p:cNvSpPr txBox="1"/>
          <p:nvPr/>
        </p:nvSpPr>
        <p:spPr>
          <a:xfrm>
            <a:off x="914111" y="338700"/>
            <a:ext cx="7944755"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policier. Policier. Comment  on dit policier dans votre langue?</a:t>
            </a:r>
          </a:p>
        </p:txBody>
      </p:sp>
      <p:pic>
        <p:nvPicPr>
          <p:cNvPr id="7" name="Image 6">
            <a:extLst>
              <a:ext uri="{FF2B5EF4-FFF2-40B4-BE49-F238E27FC236}">
                <a16:creationId xmlns:a16="http://schemas.microsoft.com/office/drawing/2014/main" id="{971A9454-5E92-28C2-08E7-7F66002B94AD}"/>
              </a:ext>
            </a:extLst>
          </p:cNvPr>
          <p:cNvPicPr>
            <a:picLocks noChangeAspect="1"/>
          </p:cNvPicPr>
          <p:nvPr/>
        </p:nvPicPr>
        <p:blipFill>
          <a:blip r:embed="rId5"/>
          <a:stretch>
            <a:fillRect/>
          </a:stretch>
        </p:blipFill>
        <p:spPr>
          <a:xfrm>
            <a:off x="3558168" y="2062114"/>
            <a:ext cx="1540698" cy="3398277"/>
          </a:xfrm>
          <a:prstGeom prst="rect">
            <a:avLst/>
          </a:prstGeom>
        </p:spPr>
      </p:pic>
    </p:spTree>
    <p:extLst>
      <p:ext uri="{BB962C8B-B14F-4D97-AF65-F5344CB8AC3E}">
        <p14:creationId xmlns:p14="http://schemas.microsoft.com/office/powerpoint/2010/main" val="4241812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AB10D-B7EC-21D4-FDA8-710B5D0E24C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DEC8636-B92A-B986-DAF5-2C827E06EE83}"/>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11088B1-2B8F-6B5E-8D51-DBA444D5B95A}"/>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534249A6-CED1-51D8-BE62-C52D7E024808}"/>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EB7E818-BADD-0AA8-8A08-15218733A621}"/>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9C199FFE-45E0-85C0-4203-F5DCF4C6DAE1}"/>
              </a:ext>
            </a:extLst>
          </p:cNvPr>
          <p:cNvSpPr txBox="1"/>
          <p:nvPr/>
        </p:nvSpPr>
        <p:spPr>
          <a:xfrm>
            <a:off x="3765032" y="2929501"/>
            <a:ext cx="5241130"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Un polici</a:t>
            </a:r>
            <a:r>
              <a:rPr lang="fr-FR" sz="5334" b="1" dirty="0">
                <a:solidFill>
                  <a:srgbClr val="FFC000"/>
                </a:solidFill>
                <a:latin typeface="Dosis" pitchFamily="2" charset="0"/>
              </a:rPr>
              <a:t>er</a:t>
            </a:r>
          </a:p>
        </p:txBody>
      </p:sp>
      <p:graphicFrame>
        <p:nvGraphicFramePr>
          <p:cNvPr id="2" name="Tableau 1">
            <a:extLst>
              <a:ext uri="{FF2B5EF4-FFF2-40B4-BE49-F238E27FC236}">
                <a16:creationId xmlns:a16="http://schemas.microsoft.com/office/drawing/2014/main" id="{7712E128-A013-3762-DDBC-0E10C5B47819}"/>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4629DA4-6D6D-82F2-A496-3DE512D0399D}"/>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policier.</a:t>
            </a:r>
            <a:r>
              <a:rPr lang="en-US" sz="1500" b="1" dirty="0">
                <a:solidFill>
                  <a:prstClr val="white">
                    <a:lumMod val="65000"/>
                  </a:prstClr>
                </a:solidFill>
                <a:latin typeface="Dosis" pitchFamily="2" charset="0"/>
              </a:rPr>
              <a:t> Le </a:t>
            </a:r>
            <a:r>
              <a:rPr lang="en-US" sz="1500" b="1" dirty="0" err="1">
                <a:solidFill>
                  <a:prstClr val="white">
                    <a:lumMod val="65000"/>
                  </a:prstClr>
                </a:solidFill>
                <a:latin typeface="Dosis" pitchFamily="2" charset="0"/>
              </a:rPr>
              <a:t>policier</a:t>
            </a:r>
            <a:r>
              <a:rPr lang="fr-FR" sz="1500" b="1" dirty="0">
                <a:solidFill>
                  <a:prstClr val="white">
                    <a:lumMod val="65000"/>
                  </a:prstClr>
                </a:solidFill>
                <a:latin typeface="Dosis" pitchFamily="2" charset="0"/>
              </a:rPr>
              <a:t>.</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policier</a:t>
            </a:r>
            <a:r>
              <a:rPr lang="en-US" sz="1500" b="1" dirty="0">
                <a:solidFill>
                  <a:prstClr val="white">
                    <a:lumMod val="65000"/>
                  </a:prstClr>
                </a:solidFill>
                <a:latin typeface="Dosis" pitchFamily="2" charset="0"/>
              </a:rPr>
              <a:t>”</a:t>
            </a:r>
          </a:p>
        </p:txBody>
      </p:sp>
      <p:pic>
        <p:nvPicPr>
          <p:cNvPr id="7" name="Image 6">
            <a:extLst>
              <a:ext uri="{FF2B5EF4-FFF2-40B4-BE49-F238E27FC236}">
                <a16:creationId xmlns:a16="http://schemas.microsoft.com/office/drawing/2014/main" id="{46E99E27-B419-D574-1F7F-1619763511A2}"/>
              </a:ext>
            </a:extLst>
          </p:cNvPr>
          <p:cNvPicPr>
            <a:picLocks noChangeAspect="1"/>
          </p:cNvPicPr>
          <p:nvPr/>
        </p:nvPicPr>
        <p:blipFill>
          <a:blip r:embed="rId5"/>
          <a:stretch>
            <a:fillRect/>
          </a:stretch>
        </p:blipFill>
        <p:spPr>
          <a:xfrm>
            <a:off x="2226725" y="2348665"/>
            <a:ext cx="1074513" cy="2370025"/>
          </a:xfrm>
          <a:prstGeom prst="rect">
            <a:avLst/>
          </a:prstGeom>
        </p:spPr>
      </p:pic>
    </p:spTree>
    <p:extLst>
      <p:ext uri="{BB962C8B-B14F-4D97-AF65-F5344CB8AC3E}">
        <p14:creationId xmlns:p14="http://schemas.microsoft.com/office/powerpoint/2010/main" val="213172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08455-A16F-2800-C053-B3C51137FB2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1A234EC4-8630-9CBA-EC3C-BD424D9CE45B}"/>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FEA983D0-DC54-0459-F4D9-FD4AD1B0D424}"/>
              </a:ext>
            </a:extLst>
          </p:cNvPr>
          <p:cNvSpPr/>
          <p:nvPr/>
        </p:nvSpPr>
        <p:spPr>
          <a:xfrm>
            <a:off x="215910" y="157686"/>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9DBD0318-8BBE-E674-EC1D-73C32689440C}"/>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090B7B9-818D-7360-B00F-8D77BAF1DF9E}"/>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28A13EF7-87D5-A160-3F3A-83496C9B7A00}"/>
              </a:ext>
            </a:extLst>
          </p:cNvPr>
          <p:cNvGraphicFramePr>
            <a:graphicFrameLocks noGrp="1"/>
          </p:cNvGraphicFramePr>
          <p:nvPr>
            <p:custDataLst>
              <p:tags r:id="rId1"/>
            </p:custDataLst>
          </p:nvPr>
        </p:nvGraphicFramePr>
        <p:xfrm>
          <a:off x="25407" y="-27499"/>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2A5BCC97-37AC-DDB6-8CC1-B14FDD69BAB4}"/>
              </a:ext>
            </a:extLst>
          </p:cNvPr>
          <p:cNvSpPr txBox="1"/>
          <p:nvPr/>
        </p:nvSpPr>
        <p:spPr>
          <a:xfrm>
            <a:off x="914111" y="338700"/>
            <a:ext cx="7944755"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C’est un pommier. Le pommier. Comment  on dit pommier dans votre langue?</a:t>
            </a:r>
          </a:p>
        </p:txBody>
      </p:sp>
      <p:pic>
        <p:nvPicPr>
          <p:cNvPr id="8" name="Image 7">
            <a:extLst>
              <a:ext uri="{FF2B5EF4-FFF2-40B4-BE49-F238E27FC236}">
                <a16:creationId xmlns:a16="http://schemas.microsoft.com/office/drawing/2014/main" id="{C9D010BA-62DF-2E75-0D76-D0D517046F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9280" y="1447459"/>
            <a:ext cx="4785440" cy="4430415"/>
          </a:xfrm>
          <a:prstGeom prst="rect">
            <a:avLst/>
          </a:prstGeom>
        </p:spPr>
      </p:pic>
    </p:spTree>
    <p:extLst>
      <p:ext uri="{BB962C8B-B14F-4D97-AF65-F5344CB8AC3E}">
        <p14:creationId xmlns:p14="http://schemas.microsoft.com/office/powerpoint/2010/main" val="4221394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EEED0-C24D-C7A9-2501-5DD0BCEE3C3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1F60511-723B-7ED9-EE67-6F468A299B81}"/>
              </a:ext>
            </a:extLst>
          </p:cNvPr>
          <p:cNvSpPr/>
          <p:nvPr/>
        </p:nvSpPr>
        <p:spPr>
          <a:xfrm>
            <a:off x="0" y="231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2CAC00AC-9602-2E2A-1D0B-7A56EAA9481D}"/>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4A12107E-06E2-FC20-9614-48C674C27EE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6323049-90F1-421C-54BB-AA3DC96780FD}"/>
              </a:ext>
            </a:extLst>
          </p:cNvPr>
          <p:cNvSpPr/>
          <p:nvPr/>
        </p:nvSpPr>
        <p:spPr>
          <a:xfrm>
            <a:off x="304801" y="34550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1B8819A1-D312-6240-D3E4-E341CB099D83}"/>
              </a:ext>
            </a:extLst>
          </p:cNvPr>
          <p:cNvSpPr txBox="1"/>
          <p:nvPr/>
        </p:nvSpPr>
        <p:spPr>
          <a:xfrm>
            <a:off x="3765032" y="2929501"/>
            <a:ext cx="5241130" cy="913199"/>
          </a:xfrm>
          <a:prstGeom prst="rect">
            <a:avLst/>
          </a:prstGeom>
          <a:noFill/>
        </p:spPr>
        <p:txBody>
          <a:bodyPr wrap="square" rtlCol="0">
            <a:spAutoFit/>
          </a:bodyPr>
          <a:lstStyle/>
          <a:p>
            <a:pPr algn="ctr" defTabSz="685869">
              <a:defRPr/>
            </a:pPr>
            <a:r>
              <a:rPr lang="fr-FR" sz="5334" b="1" dirty="0">
                <a:solidFill>
                  <a:srgbClr val="4BACC6">
                    <a:lumMod val="75000"/>
                  </a:srgbClr>
                </a:solidFill>
                <a:latin typeface="Dosis" pitchFamily="2" charset="0"/>
              </a:rPr>
              <a:t>Un pommi</a:t>
            </a:r>
            <a:r>
              <a:rPr lang="fr-FR" sz="5334" b="1" dirty="0">
                <a:solidFill>
                  <a:srgbClr val="FFC000"/>
                </a:solidFill>
                <a:latin typeface="Dosis" pitchFamily="2" charset="0"/>
              </a:rPr>
              <a:t>er</a:t>
            </a:r>
          </a:p>
        </p:txBody>
      </p:sp>
      <p:graphicFrame>
        <p:nvGraphicFramePr>
          <p:cNvPr id="2" name="Tableau 1">
            <a:extLst>
              <a:ext uri="{FF2B5EF4-FFF2-40B4-BE49-F238E27FC236}">
                <a16:creationId xmlns:a16="http://schemas.microsoft.com/office/drawing/2014/main" id="{61D316FB-0F4D-D2DF-015D-AF355EA028C2}"/>
              </a:ext>
            </a:extLst>
          </p:cNvPr>
          <p:cNvGraphicFramePr>
            <a:graphicFrameLocks noGrp="1"/>
          </p:cNvGraphicFramePr>
          <p:nvPr>
            <p:custDataLst>
              <p:tags r:id="rId1"/>
            </p:custDataLst>
          </p:nvPr>
        </p:nvGraphicFramePr>
        <p:xfrm>
          <a:off x="6601" y="-192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C65EDEA6-D7B7-CB05-281B-29968902E9A8}"/>
              </a:ext>
            </a:extLst>
          </p:cNvPr>
          <p:cNvSpPr txBox="1"/>
          <p:nvPr/>
        </p:nvSpPr>
        <p:spPr>
          <a:xfrm>
            <a:off x="952500" y="2794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Un pommier.</a:t>
            </a:r>
            <a:r>
              <a:rPr lang="en-US" sz="1500" b="1" dirty="0">
                <a:solidFill>
                  <a:prstClr val="white">
                    <a:lumMod val="65000"/>
                  </a:prstClr>
                </a:solidFill>
                <a:latin typeface="Dosis" pitchFamily="2" charset="0"/>
              </a:rPr>
              <a:t> Le </a:t>
            </a:r>
            <a:r>
              <a:rPr lang="fr-FR" sz="1500" b="1" dirty="0">
                <a:solidFill>
                  <a:prstClr val="white">
                    <a:lumMod val="65000"/>
                  </a:prstClr>
                </a:solidFill>
                <a:latin typeface="Dosis" pitchFamily="2" charset="0"/>
              </a:rPr>
              <a:t>pommier.</a:t>
            </a:r>
            <a:r>
              <a:rPr lang="en-US" sz="1500" b="1" dirty="0">
                <a:solidFill>
                  <a:prstClr val="white">
                    <a:lumMod val="65000"/>
                  </a:prstClr>
                </a:solidFill>
                <a:latin typeface="Dosis" pitchFamily="2" charset="0"/>
              </a:rPr>
              <a:t> </a:t>
            </a:r>
            <a:r>
              <a:rPr lang="en-US" sz="1500" b="1" dirty="0" err="1">
                <a:solidFill>
                  <a:prstClr val="white">
                    <a:lumMod val="65000"/>
                  </a:prstClr>
                </a:solidFill>
                <a:latin typeface="Dosis" pitchFamily="2" charset="0"/>
              </a:rPr>
              <a:t>Répétons</a:t>
            </a:r>
            <a:r>
              <a:rPr lang="en-US" sz="1500" b="1" dirty="0">
                <a:solidFill>
                  <a:prstClr val="white">
                    <a:lumMod val="65000"/>
                  </a:prstClr>
                </a:solidFill>
                <a:latin typeface="Dosis" pitchFamily="2" charset="0"/>
              </a:rPr>
              <a:t> ensemble “</a:t>
            </a:r>
            <a:r>
              <a:rPr lang="fr-FR" sz="1500" b="1" dirty="0">
                <a:solidFill>
                  <a:prstClr val="white">
                    <a:lumMod val="65000"/>
                  </a:prstClr>
                </a:solidFill>
                <a:latin typeface="Dosis" pitchFamily="2" charset="0"/>
              </a:rPr>
              <a:t>un pommier</a:t>
            </a:r>
            <a:r>
              <a:rPr lang="en-US" sz="1500" b="1" dirty="0">
                <a:solidFill>
                  <a:prstClr val="white">
                    <a:lumMod val="65000"/>
                  </a:prstClr>
                </a:solidFill>
                <a:latin typeface="Dosis" pitchFamily="2" charset="0"/>
              </a:rPr>
              <a:t>”</a:t>
            </a:r>
          </a:p>
        </p:txBody>
      </p:sp>
      <p:pic>
        <p:nvPicPr>
          <p:cNvPr id="8" name="Image 7">
            <a:extLst>
              <a:ext uri="{FF2B5EF4-FFF2-40B4-BE49-F238E27FC236}">
                <a16:creationId xmlns:a16="http://schemas.microsoft.com/office/drawing/2014/main" id="{8F005E8A-53FF-36A4-7DF0-2917D12650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271" y="1501542"/>
            <a:ext cx="3801729" cy="3519684"/>
          </a:xfrm>
          <a:prstGeom prst="rect">
            <a:avLst/>
          </a:prstGeom>
        </p:spPr>
      </p:pic>
    </p:spTree>
    <p:extLst>
      <p:ext uri="{BB962C8B-B14F-4D97-AF65-F5344CB8AC3E}">
        <p14:creationId xmlns:p14="http://schemas.microsoft.com/office/powerpoint/2010/main" val="1094451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sp>
        <p:nvSpPr>
          <p:cNvPr id="6" name="TextBox 6"/>
          <p:cNvSpPr txBox="1"/>
          <p:nvPr/>
        </p:nvSpPr>
        <p:spPr>
          <a:xfrm>
            <a:off x="647702" y="1905001"/>
            <a:ext cx="7800675" cy="810991"/>
          </a:xfrm>
          <a:prstGeom prst="rect">
            <a:avLst/>
          </a:prstGeom>
        </p:spPr>
        <p:txBody>
          <a:bodyPr lIns="0" tIns="0" rIns="0" bIns="0" rtlCol="0" anchor="t">
            <a:spAutoFit/>
          </a:bodyPr>
          <a:lstStyle/>
          <a:p>
            <a:pPr algn="ctr" defTabSz="457246">
              <a:lnSpc>
                <a:spcPts val="7400"/>
              </a:lnSpc>
              <a:defRPr/>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(1)</a:t>
            </a:r>
          </a:p>
        </p:txBody>
      </p:sp>
      <p:sp>
        <p:nvSpPr>
          <p:cNvPr id="7" name="TextBox 7"/>
          <p:cNvSpPr txBox="1"/>
          <p:nvPr/>
        </p:nvSpPr>
        <p:spPr>
          <a:xfrm>
            <a:off x="671664" y="2972541"/>
            <a:ext cx="7800675" cy="527067"/>
          </a:xfrm>
          <a:prstGeom prst="rect">
            <a:avLst/>
          </a:prstGeom>
        </p:spPr>
        <p:txBody>
          <a:bodyPr lIns="0" tIns="0" rIns="0" bIns="0" rtlCol="0" anchor="t">
            <a:spAutoFit/>
          </a:bodyPr>
          <a:lstStyle/>
          <a:p>
            <a:pPr algn="ctr" defTabSz="457246">
              <a:lnSpc>
                <a:spcPts val="4608"/>
              </a:lnSpc>
              <a:defRPr/>
            </a:pPr>
            <a:r>
              <a:rPr lang="fr-FR" sz="2933" b="1" dirty="0">
                <a:solidFill>
                  <a:srgbClr val="00B0F0"/>
                </a:solidFill>
                <a:latin typeface="Dosis" pitchFamily="2" charset="0"/>
              </a:rPr>
              <a:t>Je dis, tu montres</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defRPr/>
            </a:pPr>
            <a:r>
              <a:rPr lang="en-US" sz="841">
                <a:solidFill>
                  <a:srgbClr val="FCFEFD"/>
                </a:solidFill>
                <a:latin typeface="Arimo Italics"/>
              </a:rPr>
              <a:t>Version provisoire pour la formation des enseignants </a:t>
            </a:r>
          </a:p>
        </p:txBody>
      </p:sp>
      <p:pic>
        <p:nvPicPr>
          <p:cNvPr id="3" name="Image 2" descr="Une image contenant fruit, dessin, habits, dessin humoristique&#10;&#10;Le contenu généré par l’IA peut être incorrect.">
            <a:extLst>
              <a:ext uri="{FF2B5EF4-FFF2-40B4-BE49-F238E27FC236}">
                <a16:creationId xmlns:a16="http://schemas.microsoft.com/office/drawing/2014/main" id="{E11A552C-B750-34ED-4947-71ABFA6B797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86237" y="4343008"/>
            <a:ext cx="2523604" cy="1732165"/>
          </a:xfrm>
          <a:prstGeom prst="rect">
            <a:avLst/>
          </a:prstGeom>
        </p:spPr>
      </p:pic>
    </p:spTree>
    <p:extLst>
      <p:ext uri="{BB962C8B-B14F-4D97-AF65-F5344CB8AC3E}">
        <p14:creationId xmlns:p14="http://schemas.microsoft.com/office/powerpoint/2010/main" val="288137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CB165543-4DBF-48F7-57E1-EF9DF479B2E5}"/>
              </a:ext>
            </a:extLst>
          </p:cNvPr>
          <p:cNvGrpSpPr/>
          <p:nvPr>
            <p:custDataLst>
              <p:tags r:id="rId1"/>
            </p:custDataLst>
          </p:nvPr>
        </p:nvGrpSpPr>
        <p:grpSpPr>
          <a:xfrm>
            <a:off x="-762000" y="0"/>
            <a:ext cx="10500106" cy="6858000"/>
            <a:chOff x="0" y="0"/>
            <a:chExt cx="13716000" cy="10287000"/>
          </a:xfrm>
        </p:grpSpPr>
        <p:sp>
          <p:nvSpPr>
            <p:cNvPr id="10" name="Freeform 2">
              <a:extLst>
                <a:ext uri="{FF2B5EF4-FFF2-40B4-BE49-F238E27FC236}">
                  <a16:creationId xmlns:a16="http://schemas.microsoft.com/office/drawing/2014/main" id="{F708FCD2-6BF9-00A9-A27E-4ABFC613E86D}"/>
                </a:ext>
              </a:extLst>
            </p:cNvPr>
            <p:cNvSpPr/>
            <p:nvPr/>
          </p:nvSpPr>
          <p:spPr>
            <a:xfrm>
              <a:off x="0" y="0"/>
              <a:ext cx="13716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3"/>
              <a:stretch>
                <a:fillRect t="-5555" b="-5555"/>
              </a:stretch>
            </a:blipFill>
          </p:spPr>
          <p:txBody>
            <a:bodyPr/>
            <a:lstStyle/>
            <a:p>
              <a:pPr defTabSz="609660">
                <a:defRPr/>
              </a:pPr>
              <a:endParaRPr lang="fr-MA" sz="900" dirty="0">
                <a:solidFill>
                  <a:prstClr val="black"/>
                </a:solidFill>
                <a:latin typeface="Dosis" pitchFamily="2" charset="0"/>
              </a:endParaRPr>
            </a:p>
          </p:txBody>
        </p:sp>
        <p:grpSp>
          <p:nvGrpSpPr>
            <p:cNvPr id="11" name="Groupe 10">
              <a:extLst>
                <a:ext uri="{FF2B5EF4-FFF2-40B4-BE49-F238E27FC236}">
                  <a16:creationId xmlns:a16="http://schemas.microsoft.com/office/drawing/2014/main" id="{CF0E36C0-C341-AACC-60EE-1249E2D9C505}"/>
                </a:ext>
              </a:extLst>
            </p:cNvPr>
            <p:cNvGrpSpPr/>
            <p:nvPr/>
          </p:nvGrpSpPr>
          <p:grpSpPr>
            <a:xfrm>
              <a:off x="800100" y="353997"/>
              <a:ext cx="12001500" cy="9132906"/>
              <a:chOff x="800100" y="353997"/>
              <a:chExt cx="12001500" cy="9132906"/>
            </a:xfrm>
          </p:grpSpPr>
          <p:grpSp>
            <p:nvGrpSpPr>
              <p:cNvPr id="12" name="Group 3">
                <a:extLst>
                  <a:ext uri="{FF2B5EF4-FFF2-40B4-BE49-F238E27FC236}">
                    <a16:creationId xmlns:a16="http://schemas.microsoft.com/office/drawing/2014/main" id="{6856C84E-5D28-B1BE-B422-DE634E79C01D}"/>
                  </a:ext>
                </a:extLst>
              </p:cNvPr>
              <p:cNvGrpSpPr/>
              <p:nvPr/>
            </p:nvGrpSpPr>
            <p:grpSpPr>
              <a:xfrm>
                <a:off x="800100" y="876302"/>
                <a:ext cx="12001500" cy="8610601"/>
                <a:chOff x="0" y="-485141"/>
                <a:chExt cx="3895412" cy="3519867"/>
              </a:xfrm>
            </p:grpSpPr>
            <p:sp>
              <p:nvSpPr>
                <p:cNvPr id="14" name="Freeform 4">
                  <a:extLst>
                    <a:ext uri="{FF2B5EF4-FFF2-40B4-BE49-F238E27FC236}">
                      <a16:creationId xmlns:a16="http://schemas.microsoft.com/office/drawing/2014/main" id="{E467593A-A3AA-574E-C98C-D79D5650552D}"/>
                    </a:ext>
                  </a:extLst>
                </p:cNvPr>
                <p:cNvSpPr/>
                <p:nvPr/>
              </p:nvSpPr>
              <p:spPr>
                <a:xfrm>
                  <a:off x="0" y="-485141"/>
                  <a:ext cx="3895412" cy="3519867"/>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609660">
                    <a:defRPr/>
                  </a:pPr>
                  <a:endParaRPr lang="fr-MA" sz="900" dirty="0">
                    <a:solidFill>
                      <a:prstClr val="black"/>
                    </a:solidFill>
                    <a:latin typeface="Dosis" pitchFamily="2" charset="0"/>
                  </a:endParaRPr>
                </a:p>
              </p:txBody>
            </p:sp>
            <p:sp>
              <p:nvSpPr>
                <p:cNvPr id="15" name="TextBox 5">
                  <a:extLst>
                    <a:ext uri="{FF2B5EF4-FFF2-40B4-BE49-F238E27FC236}">
                      <a16:creationId xmlns:a16="http://schemas.microsoft.com/office/drawing/2014/main" id="{EBF35789-EF5A-9231-2393-AA2D13C5F56A}"/>
                    </a:ext>
                  </a:extLst>
                </p:cNvPr>
                <p:cNvSpPr txBox="1"/>
                <p:nvPr/>
              </p:nvSpPr>
              <p:spPr>
                <a:xfrm>
                  <a:off x="0" y="-47625"/>
                  <a:ext cx="812800" cy="860425"/>
                </a:xfrm>
                <a:prstGeom prst="rect">
                  <a:avLst/>
                </a:prstGeom>
              </p:spPr>
              <p:txBody>
                <a:bodyPr lIns="25400" tIns="25400" rIns="25400" bIns="25400" rtlCol="0" anchor="ctr"/>
                <a:lstStyle/>
                <a:p>
                  <a:pPr algn="ctr" defTabSz="609660">
                    <a:lnSpc>
                      <a:spcPts val="1605"/>
                    </a:lnSpc>
                    <a:defRPr/>
                  </a:pPr>
                  <a:endParaRPr sz="900" dirty="0">
                    <a:solidFill>
                      <a:prstClr val="black"/>
                    </a:solidFill>
                    <a:latin typeface="Dosis" pitchFamily="2" charset="0"/>
                  </a:endParaRPr>
                </a:p>
              </p:txBody>
            </p:sp>
          </p:grpSp>
          <p:sp>
            <p:nvSpPr>
              <p:cNvPr id="13" name="Freeform 7">
                <a:extLst>
                  <a:ext uri="{FF2B5EF4-FFF2-40B4-BE49-F238E27FC236}">
                    <a16:creationId xmlns:a16="http://schemas.microsoft.com/office/drawing/2014/main" id="{04888450-80DC-3049-7195-02CD36824DB4}"/>
                  </a:ext>
                </a:extLst>
              </p:cNvPr>
              <p:cNvSpPr/>
              <p:nvPr/>
            </p:nvSpPr>
            <p:spPr>
              <a:xfrm>
                <a:off x="914402" y="353997"/>
                <a:ext cx="929375" cy="8922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pPr defTabSz="609660">
                  <a:defRPr/>
                </a:pPr>
                <a:endParaRPr lang="fr-MA" sz="900" dirty="0">
                  <a:solidFill>
                    <a:prstClr val="black"/>
                  </a:solidFill>
                  <a:latin typeface="Dosis" pitchFamily="2" charset="0"/>
                </a:endParaRPr>
              </a:p>
            </p:txBody>
          </p:sp>
        </p:grpSp>
      </p:grpSp>
      <p:sp>
        <p:nvSpPr>
          <p:cNvPr id="9" name="TextBox 9"/>
          <p:cNvSpPr txBox="1"/>
          <p:nvPr>
            <p:custDataLst>
              <p:tags r:id="rId2"/>
            </p:custDataLst>
          </p:nvPr>
        </p:nvSpPr>
        <p:spPr>
          <a:xfrm>
            <a:off x="2112567" y="3580284"/>
            <a:ext cx="5013577" cy="359073"/>
          </a:xfrm>
          <a:prstGeom prst="rect">
            <a:avLst/>
          </a:prstGeom>
        </p:spPr>
        <p:txBody>
          <a:bodyPr lIns="0" tIns="0" rIns="0" bIns="0" rtlCol="0" anchor="t">
            <a:spAutoFit/>
          </a:bodyPr>
          <a:lstStyle/>
          <a:p>
            <a:pPr algn="ctr" defTabSz="457269">
              <a:lnSpc>
                <a:spcPts val="2800"/>
              </a:lnSpc>
              <a:defRPr/>
            </a:pPr>
            <a:r>
              <a:rPr lang="en-US" sz="2400" b="1" dirty="0">
                <a:solidFill>
                  <a:srgbClr val="1F497D"/>
                </a:solidFill>
                <a:latin typeface="Dosis" pitchFamily="2" charset="0"/>
              </a:rPr>
              <a:t>Matériel didactique</a:t>
            </a:r>
          </a:p>
        </p:txBody>
      </p:sp>
      <p:sp>
        <p:nvSpPr>
          <p:cNvPr id="2" name="TextBox 9">
            <a:extLst>
              <a:ext uri="{FF2B5EF4-FFF2-40B4-BE49-F238E27FC236}">
                <a16:creationId xmlns:a16="http://schemas.microsoft.com/office/drawing/2014/main" id="{EFB9B008-41AC-BDC5-4B91-5A497B148B44}"/>
              </a:ext>
            </a:extLst>
          </p:cNvPr>
          <p:cNvSpPr txBox="1"/>
          <p:nvPr>
            <p:custDataLst>
              <p:tags r:id="rId3"/>
            </p:custDataLst>
          </p:nvPr>
        </p:nvSpPr>
        <p:spPr>
          <a:xfrm>
            <a:off x="2202856" y="871398"/>
            <a:ext cx="5013577" cy="359073"/>
          </a:xfrm>
          <a:prstGeom prst="rect">
            <a:avLst/>
          </a:prstGeom>
        </p:spPr>
        <p:txBody>
          <a:bodyPr lIns="0" tIns="0" rIns="0" bIns="0" rtlCol="0" anchor="t">
            <a:spAutoFit/>
          </a:bodyPr>
          <a:lstStyle/>
          <a:p>
            <a:pPr algn="ctr" defTabSz="457269">
              <a:lnSpc>
                <a:spcPts val="2800"/>
              </a:lnSpc>
              <a:defRPr/>
            </a:pPr>
            <a:r>
              <a:rPr lang="en-US" sz="2400" b="1" dirty="0">
                <a:solidFill>
                  <a:srgbClr val="1F497D"/>
                </a:solidFill>
                <a:latin typeface="Dosis" pitchFamily="2" charset="0"/>
              </a:rPr>
              <a:t>Matériel technique</a:t>
            </a:r>
          </a:p>
        </p:txBody>
      </p:sp>
      <p:pic>
        <p:nvPicPr>
          <p:cNvPr id="3" name="Image 2">
            <a:extLst>
              <a:ext uri="{FF2B5EF4-FFF2-40B4-BE49-F238E27FC236}">
                <a16:creationId xmlns:a16="http://schemas.microsoft.com/office/drawing/2014/main" id="{0915D381-18F3-43EC-F8E3-6D3664766858}"/>
              </a:ext>
            </a:extLst>
          </p:cNvPr>
          <p:cNvPicPr>
            <a:picLocks noChangeAspect="1"/>
          </p:cNvPicPr>
          <p:nvPr>
            <p:custDataLst>
              <p:tags r:id="rId4"/>
            </p:custDataLst>
          </p:nvPr>
        </p:nvPicPr>
        <p:blipFill>
          <a:blip r:embed="rId26"/>
          <a:stretch>
            <a:fillRect/>
          </a:stretch>
        </p:blipFill>
        <p:spPr>
          <a:xfrm>
            <a:off x="1812838" y="1648772"/>
            <a:ext cx="1275001" cy="1112031"/>
          </a:xfrm>
          <a:prstGeom prst="rect">
            <a:avLst/>
          </a:prstGeom>
        </p:spPr>
      </p:pic>
      <p:sp>
        <p:nvSpPr>
          <p:cNvPr id="5" name="Rectangle : coins arrondis 4">
            <a:extLst>
              <a:ext uri="{FF2B5EF4-FFF2-40B4-BE49-F238E27FC236}">
                <a16:creationId xmlns:a16="http://schemas.microsoft.com/office/drawing/2014/main" id="{79441BD0-3475-3561-9867-7AA9199CD64C}"/>
              </a:ext>
            </a:extLst>
          </p:cNvPr>
          <p:cNvSpPr/>
          <p:nvPr>
            <p:custDataLst>
              <p:tags r:id="rId5"/>
            </p:custDataLst>
          </p:nvPr>
        </p:nvSpPr>
        <p:spPr>
          <a:xfrm>
            <a:off x="1550808" y="2815438"/>
            <a:ext cx="1669454"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4" name="ZoneTexte 3">
            <a:extLst>
              <a:ext uri="{FF2B5EF4-FFF2-40B4-BE49-F238E27FC236}">
                <a16:creationId xmlns:a16="http://schemas.microsoft.com/office/drawing/2014/main" id="{55AF469B-2419-1460-4D0E-2A3F112415EB}"/>
              </a:ext>
            </a:extLst>
          </p:cNvPr>
          <p:cNvSpPr txBox="1"/>
          <p:nvPr>
            <p:custDataLst>
              <p:tags r:id="rId6"/>
            </p:custDataLst>
          </p:nvPr>
        </p:nvSpPr>
        <p:spPr>
          <a:xfrm>
            <a:off x="1939505" y="2814757"/>
            <a:ext cx="1012072"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PC + PPT </a:t>
            </a:r>
          </a:p>
        </p:txBody>
      </p:sp>
      <p:sp>
        <p:nvSpPr>
          <p:cNvPr id="7" name="Rectangle : coins arrondis 6">
            <a:extLst>
              <a:ext uri="{FF2B5EF4-FFF2-40B4-BE49-F238E27FC236}">
                <a16:creationId xmlns:a16="http://schemas.microsoft.com/office/drawing/2014/main" id="{03544874-45A9-6686-34C5-F066052CB44F}"/>
              </a:ext>
            </a:extLst>
          </p:cNvPr>
          <p:cNvSpPr/>
          <p:nvPr>
            <p:custDataLst>
              <p:tags r:id="rId7"/>
            </p:custDataLst>
          </p:nvPr>
        </p:nvSpPr>
        <p:spPr>
          <a:xfrm>
            <a:off x="4075989" y="2815439"/>
            <a:ext cx="1513049"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6" name="ZoneTexte 15">
            <a:extLst>
              <a:ext uri="{FF2B5EF4-FFF2-40B4-BE49-F238E27FC236}">
                <a16:creationId xmlns:a16="http://schemas.microsoft.com/office/drawing/2014/main" id="{2E08D40C-2D68-A73A-2381-029481DAF740}"/>
              </a:ext>
            </a:extLst>
          </p:cNvPr>
          <p:cNvSpPr txBox="1"/>
          <p:nvPr>
            <p:custDataLst>
              <p:tags r:id="rId8"/>
            </p:custDataLst>
          </p:nvPr>
        </p:nvSpPr>
        <p:spPr>
          <a:xfrm>
            <a:off x="4356009" y="2823541"/>
            <a:ext cx="957891"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Pointeur</a:t>
            </a:r>
          </a:p>
        </p:txBody>
      </p:sp>
      <p:pic>
        <p:nvPicPr>
          <p:cNvPr id="17" name="Image 16">
            <a:extLst>
              <a:ext uri="{FF2B5EF4-FFF2-40B4-BE49-F238E27FC236}">
                <a16:creationId xmlns:a16="http://schemas.microsoft.com/office/drawing/2014/main" id="{F31C257C-687C-6F5D-9E7D-C97F5E15A1EC}"/>
              </a:ext>
            </a:extLst>
          </p:cNvPr>
          <p:cNvPicPr>
            <a:picLocks noChangeAspect="1"/>
          </p:cNvPicPr>
          <p:nvPr>
            <p:custDataLst>
              <p:tags r:id="rId9"/>
            </p:custDataLst>
          </p:nvPr>
        </p:nvPicPr>
        <p:blipFill>
          <a:blip r:embed="rId27">
            <a:clrChange>
              <a:clrFrom>
                <a:srgbClr val="FFFFFF"/>
              </a:clrFrom>
              <a:clrTo>
                <a:srgbClr val="FFFFFF">
                  <a:alpha val="0"/>
                </a:srgbClr>
              </a:clrTo>
            </a:clrChange>
          </a:blip>
          <a:stretch>
            <a:fillRect/>
          </a:stretch>
        </p:blipFill>
        <p:spPr>
          <a:xfrm>
            <a:off x="3925292" y="1302164"/>
            <a:ext cx="1488108" cy="1486521"/>
          </a:xfrm>
          <a:prstGeom prst="rect">
            <a:avLst/>
          </a:prstGeom>
        </p:spPr>
      </p:pic>
      <p:sp>
        <p:nvSpPr>
          <p:cNvPr id="18" name="Rectangle : coins arrondis 17">
            <a:extLst>
              <a:ext uri="{FF2B5EF4-FFF2-40B4-BE49-F238E27FC236}">
                <a16:creationId xmlns:a16="http://schemas.microsoft.com/office/drawing/2014/main" id="{CC74D983-3D6D-C529-D40A-5A387E869EC4}"/>
              </a:ext>
            </a:extLst>
          </p:cNvPr>
          <p:cNvSpPr/>
          <p:nvPr>
            <p:custDataLst>
              <p:tags r:id="rId10"/>
            </p:custDataLst>
          </p:nvPr>
        </p:nvSpPr>
        <p:spPr>
          <a:xfrm>
            <a:off x="6131763" y="2802018"/>
            <a:ext cx="2169848" cy="366169"/>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9" name="ZoneTexte 18">
            <a:extLst>
              <a:ext uri="{FF2B5EF4-FFF2-40B4-BE49-F238E27FC236}">
                <a16:creationId xmlns:a16="http://schemas.microsoft.com/office/drawing/2014/main" id="{CDA954E7-6A2C-C5AF-3AE0-19B26D8976ED}"/>
              </a:ext>
            </a:extLst>
          </p:cNvPr>
          <p:cNvSpPr txBox="1"/>
          <p:nvPr>
            <p:custDataLst>
              <p:tags r:id="rId11"/>
            </p:custDataLst>
          </p:nvPr>
        </p:nvSpPr>
        <p:spPr>
          <a:xfrm>
            <a:off x="6327449" y="2819451"/>
            <a:ext cx="1782219" cy="323165"/>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Projection ajustée</a:t>
            </a:r>
          </a:p>
        </p:txBody>
      </p:sp>
      <p:pic>
        <p:nvPicPr>
          <p:cNvPr id="24" name="Image 23">
            <a:extLst>
              <a:ext uri="{FF2B5EF4-FFF2-40B4-BE49-F238E27FC236}">
                <a16:creationId xmlns:a16="http://schemas.microsoft.com/office/drawing/2014/main" id="{E53E6545-78B9-1C0F-4AE2-7DEF0DA141E8}"/>
              </a:ext>
            </a:extLst>
          </p:cNvPr>
          <p:cNvPicPr>
            <a:picLocks noChangeAspect="1"/>
          </p:cNvPicPr>
          <p:nvPr>
            <p:custDataLst>
              <p:tags r:id="rId12"/>
            </p:custDataLst>
          </p:nvPr>
        </p:nvPicPr>
        <p:blipFill>
          <a:blip r:embed="rId28"/>
          <a:stretch>
            <a:fillRect/>
          </a:stretch>
        </p:blipFill>
        <p:spPr>
          <a:xfrm>
            <a:off x="6162961" y="1815777"/>
            <a:ext cx="2106943" cy="661935"/>
          </a:xfrm>
          <a:prstGeom prst="rect">
            <a:avLst/>
          </a:prstGeom>
        </p:spPr>
      </p:pic>
      <p:pic>
        <p:nvPicPr>
          <p:cNvPr id="20" name="Image 19">
            <a:extLst>
              <a:ext uri="{FF2B5EF4-FFF2-40B4-BE49-F238E27FC236}">
                <a16:creationId xmlns:a16="http://schemas.microsoft.com/office/drawing/2014/main" id="{3059D7B6-BA47-8DD3-F828-51685E88A9A2}"/>
              </a:ext>
            </a:extLst>
          </p:cNvPr>
          <p:cNvPicPr>
            <a:picLocks noChangeAspect="1"/>
          </p:cNvPicPr>
          <p:nvPr>
            <p:custDataLst>
              <p:tags r:id="rId13"/>
            </p:custDataLst>
          </p:nvPr>
        </p:nvPicPr>
        <p:blipFill rotWithShape="1">
          <a:blip r:embed="rId29"/>
          <a:srcRect l="1" t="974" r="78882" b="31320"/>
          <a:stretch/>
        </p:blipFill>
        <p:spPr>
          <a:xfrm rot="314209">
            <a:off x="1759136" y="3903173"/>
            <a:ext cx="1720122" cy="1230124"/>
          </a:xfrm>
          <a:prstGeom prst="rect">
            <a:avLst/>
          </a:prstGeom>
        </p:spPr>
      </p:pic>
      <p:grpSp>
        <p:nvGrpSpPr>
          <p:cNvPr id="23" name="Groupe 22">
            <a:extLst>
              <a:ext uri="{FF2B5EF4-FFF2-40B4-BE49-F238E27FC236}">
                <a16:creationId xmlns:a16="http://schemas.microsoft.com/office/drawing/2014/main" id="{908C2B51-585D-27DA-A793-7E4EE9CF1F3E}"/>
              </a:ext>
            </a:extLst>
          </p:cNvPr>
          <p:cNvGrpSpPr/>
          <p:nvPr>
            <p:custDataLst>
              <p:tags r:id="rId14"/>
            </p:custDataLst>
          </p:nvPr>
        </p:nvGrpSpPr>
        <p:grpSpPr>
          <a:xfrm>
            <a:off x="1772168" y="5557435"/>
            <a:ext cx="1241880" cy="359073"/>
            <a:chOff x="5802255" y="5807067"/>
            <a:chExt cx="1241880" cy="359073"/>
          </a:xfrm>
        </p:grpSpPr>
        <p:sp>
          <p:nvSpPr>
            <p:cNvPr id="25" name="Rectangle : coins arrondis 24">
              <a:extLst>
                <a:ext uri="{FF2B5EF4-FFF2-40B4-BE49-F238E27FC236}">
                  <a16:creationId xmlns:a16="http://schemas.microsoft.com/office/drawing/2014/main" id="{9685BA3B-0D0F-8702-9D05-2E629E5A77AC}"/>
                </a:ext>
              </a:extLst>
            </p:cNvPr>
            <p:cNvSpPr/>
            <p:nvPr>
              <p:custDataLst>
                <p:tags r:id="rId20"/>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26" name="ZoneTexte 25">
              <a:extLst>
                <a:ext uri="{FF2B5EF4-FFF2-40B4-BE49-F238E27FC236}">
                  <a16:creationId xmlns:a16="http://schemas.microsoft.com/office/drawing/2014/main" id="{A350015D-FE97-9F7F-B922-609EEEFE7B2B}"/>
                </a:ext>
              </a:extLst>
            </p:cNvPr>
            <p:cNvSpPr txBox="1"/>
            <p:nvPr>
              <p:custDataLst>
                <p:tags r:id="rId21"/>
              </p:custDataLst>
            </p:nvPr>
          </p:nvSpPr>
          <p:spPr>
            <a:xfrm>
              <a:off x="6044951" y="5815169"/>
              <a:ext cx="999184" cy="338554"/>
            </a:xfrm>
            <a:prstGeom prst="rect">
              <a:avLst/>
            </a:prstGeom>
            <a:noFill/>
          </p:spPr>
          <p:txBody>
            <a:bodyPr wrap="none" rtlCol="0">
              <a:spAutoFit/>
            </a:bodyPr>
            <a:lstStyle/>
            <a:p>
              <a:pPr defTabSz="457223">
                <a:defRPr/>
              </a:pPr>
              <a:r>
                <a:rPr lang="fr-FR" sz="1600" b="1" dirty="0">
                  <a:solidFill>
                    <a:srgbClr val="4BACC6">
                      <a:lumMod val="50000"/>
                    </a:srgbClr>
                  </a:solidFill>
                  <a:latin typeface="Cambria" panose="02040503050406030204" pitchFamily="18" charset="0"/>
                  <a:ea typeface="Cambria" panose="02040503050406030204" pitchFamily="18" charset="0"/>
                </a:rPr>
                <a:t>Ardoise</a:t>
              </a:r>
              <a:r>
                <a:rPr lang="fr-FR" sz="1500" b="1" dirty="0">
                  <a:solidFill>
                    <a:srgbClr val="4BACC6">
                      <a:lumMod val="50000"/>
                    </a:srgbClr>
                  </a:solidFill>
                  <a:latin typeface="Cambria" panose="02040503050406030204" pitchFamily="18" charset="0"/>
                  <a:ea typeface="Cambria" panose="02040503050406030204" pitchFamily="18" charset="0"/>
                </a:rPr>
                <a:t>  </a:t>
              </a:r>
            </a:p>
          </p:txBody>
        </p:sp>
      </p:grpSp>
      <p:grpSp>
        <p:nvGrpSpPr>
          <p:cNvPr id="22" name="Groupe 21">
            <a:extLst>
              <a:ext uri="{FF2B5EF4-FFF2-40B4-BE49-F238E27FC236}">
                <a16:creationId xmlns:a16="http://schemas.microsoft.com/office/drawing/2014/main" id="{9AB61CA6-EAA0-DE6B-CF7D-D7C7F3217DA1}"/>
              </a:ext>
            </a:extLst>
          </p:cNvPr>
          <p:cNvGrpSpPr/>
          <p:nvPr>
            <p:custDataLst>
              <p:tags r:id="rId15"/>
            </p:custDataLst>
          </p:nvPr>
        </p:nvGrpSpPr>
        <p:grpSpPr>
          <a:xfrm>
            <a:off x="6668335" y="5532194"/>
            <a:ext cx="1186377" cy="359073"/>
            <a:chOff x="5802255" y="5807067"/>
            <a:chExt cx="1186377" cy="359073"/>
          </a:xfrm>
        </p:grpSpPr>
        <p:sp>
          <p:nvSpPr>
            <p:cNvPr id="27" name="Rectangle : coins arrondis 26">
              <a:extLst>
                <a:ext uri="{FF2B5EF4-FFF2-40B4-BE49-F238E27FC236}">
                  <a16:creationId xmlns:a16="http://schemas.microsoft.com/office/drawing/2014/main" id="{8F0F168F-8C80-DBDA-0176-0B35A3C51668}"/>
                </a:ext>
              </a:extLst>
            </p:cNvPr>
            <p:cNvSpPr/>
            <p:nvPr>
              <p:custDataLst>
                <p:tags r:id="rId18"/>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28" name="ZoneTexte 27">
              <a:extLst>
                <a:ext uri="{FF2B5EF4-FFF2-40B4-BE49-F238E27FC236}">
                  <a16:creationId xmlns:a16="http://schemas.microsoft.com/office/drawing/2014/main" id="{244DC311-D095-DC59-31CF-2029309433F1}"/>
                </a:ext>
              </a:extLst>
            </p:cNvPr>
            <p:cNvSpPr txBox="1"/>
            <p:nvPr>
              <p:custDataLst>
                <p:tags r:id="rId19"/>
              </p:custDataLst>
            </p:nvPr>
          </p:nvSpPr>
          <p:spPr>
            <a:xfrm>
              <a:off x="6044951" y="5815169"/>
              <a:ext cx="787010" cy="338554"/>
            </a:xfrm>
            <a:prstGeom prst="rect">
              <a:avLst/>
            </a:prstGeom>
            <a:noFill/>
          </p:spPr>
          <p:txBody>
            <a:bodyPr wrap="none" rtlCol="0">
              <a:spAutoFit/>
            </a:bodyPr>
            <a:lstStyle/>
            <a:p>
              <a:pPr defTabSz="457223">
                <a:defRPr/>
              </a:pPr>
              <a:r>
                <a:rPr lang="fr-FR" sz="1600" b="1" dirty="0">
                  <a:solidFill>
                    <a:srgbClr val="4BACC6">
                      <a:lumMod val="50000"/>
                    </a:srgbClr>
                  </a:solidFill>
                  <a:latin typeface="Cambria" panose="02040503050406030204" pitchFamily="18" charset="0"/>
                  <a:ea typeface="Cambria" panose="02040503050406030204" pitchFamily="18" charset="0"/>
                </a:rPr>
                <a:t>Livret </a:t>
              </a:r>
            </a:p>
          </p:txBody>
        </p:sp>
      </p:grpSp>
      <p:sp>
        <p:nvSpPr>
          <p:cNvPr id="8" name="ZoneTexte 7">
            <a:extLst>
              <a:ext uri="{FF2B5EF4-FFF2-40B4-BE49-F238E27FC236}">
                <a16:creationId xmlns:a16="http://schemas.microsoft.com/office/drawing/2014/main" id="{3990EAFD-9D9D-1E31-BB1B-AF8116145B54}"/>
              </a:ext>
            </a:extLst>
          </p:cNvPr>
          <p:cNvSpPr txBox="1"/>
          <p:nvPr>
            <p:custDataLst>
              <p:tags r:id="rId16"/>
            </p:custDataLst>
          </p:nvPr>
        </p:nvSpPr>
        <p:spPr>
          <a:xfrm>
            <a:off x="5486402" y="352490"/>
            <a:ext cx="4429063" cy="297454"/>
          </a:xfrm>
          <a:prstGeom prst="rect">
            <a:avLst/>
          </a:prstGeom>
          <a:noFill/>
        </p:spPr>
        <p:txBody>
          <a:bodyPr wrap="square" rtlCol="0">
            <a:spAutoFit/>
          </a:bodyPr>
          <a:lstStyle/>
          <a:p>
            <a:pPr algn="ctr" defTabSz="609660">
              <a:defRPr/>
            </a:pPr>
            <a:r>
              <a:rPr lang="fr-MA" sz="1333" i="1" dirty="0">
                <a:solidFill>
                  <a:prstClr val="black">
                    <a:lumMod val="75000"/>
                    <a:lumOff val="25000"/>
                  </a:prstClr>
                </a:solidFill>
                <a:latin typeface="Calibri"/>
              </a:rPr>
              <a:t>Pour l’enseignant ( e)</a:t>
            </a:r>
          </a:p>
        </p:txBody>
      </p:sp>
      <p:pic>
        <p:nvPicPr>
          <p:cNvPr id="21" name="Image 20" descr="Une image contenant dessin humoristique, dessin, capture d’écran, Dessin d’enfant&#10;&#10;Description générée automatiquement">
            <a:extLst>
              <a:ext uri="{FF2B5EF4-FFF2-40B4-BE49-F238E27FC236}">
                <a16:creationId xmlns:a16="http://schemas.microsoft.com/office/drawing/2014/main" id="{66C0C6B5-251E-6961-260D-CCA57895F712}"/>
              </a:ext>
            </a:extLst>
          </p:cNvPr>
          <p:cNvPicPr>
            <a:picLocks noChangeAspect="1"/>
          </p:cNvPicPr>
          <p:nvPr>
            <p:custDataLst>
              <p:tags r:id="rId17"/>
            </p:custDataLst>
          </p:nvPr>
        </p:nvPicPr>
        <p:blipFill>
          <a:blip r:embed="rId30" cstate="print">
            <a:extLst>
              <a:ext uri="{28A0092B-C50C-407E-A947-70E740481C1C}">
                <a14:useLocalDpi xmlns:a14="http://schemas.microsoft.com/office/drawing/2010/main" val="0"/>
              </a:ext>
            </a:extLst>
          </a:blip>
          <a:srcRect/>
          <a:stretch/>
        </p:blipFill>
        <p:spPr>
          <a:xfrm>
            <a:off x="4144313" y="4171067"/>
            <a:ext cx="918411" cy="999166"/>
          </a:xfrm>
          <a:prstGeom prst="rect">
            <a:avLst/>
          </a:prstGeom>
        </p:spPr>
      </p:pic>
      <p:sp>
        <p:nvSpPr>
          <p:cNvPr id="30" name="Rectangle : coins arrondis 29">
            <a:extLst>
              <a:ext uri="{FF2B5EF4-FFF2-40B4-BE49-F238E27FC236}">
                <a16:creationId xmlns:a16="http://schemas.microsoft.com/office/drawing/2014/main" id="{972FFC3E-AB51-3527-823A-AFA8027E2EC0}"/>
              </a:ext>
            </a:extLst>
          </p:cNvPr>
          <p:cNvSpPr/>
          <p:nvPr/>
        </p:nvSpPr>
        <p:spPr>
          <a:xfrm>
            <a:off x="4132262" y="5557435"/>
            <a:ext cx="111954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endParaRPr lang="fr-FR" sz="1333">
              <a:solidFill>
                <a:prstClr val="white"/>
              </a:solidFill>
              <a:latin typeface="Calibri"/>
            </a:endParaRPr>
          </a:p>
        </p:txBody>
      </p:sp>
      <p:sp>
        <p:nvSpPr>
          <p:cNvPr id="31" name="ZoneTexte 30">
            <a:extLst>
              <a:ext uri="{FF2B5EF4-FFF2-40B4-BE49-F238E27FC236}">
                <a16:creationId xmlns:a16="http://schemas.microsoft.com/office/drawing/2014/main" id="{94D82D04-C39F-871F-81E3-98EB168D6921}"/>
              </a:ext>
            </a:extLst>
          </p:cNvPr>
          <p:cNvSpPr txBox="1"/>
          <p:nvPr/>
        </p:nvSpPr>
        <p:spPr>
          <a:xfrm>
            <a:off x="4220252" y="5565536"/>
            <a:ext cx="1186377" cy="338554"/>
          </a:xfrm>
          <a:prstGeom prst="rect">
            <a:avLst/>
          </a:prstGeom>
          <a:noFill/>
        </p:spPr>
        <p:txBody>
          <a:bodyPr wrap="square" rtlCol="0">
            <a:spAutoFit/>
          </a:bodyPr>
          <a:lstStyle/>
          <a:p>
            <a:pPr defTabSz="609630"/>
            <a:r>
              <a:rPr lang="fr-FR" sz="1600" b="1" dirty="0">
                <a:solidFill>
                  <a:srgbClr val="4BACC6">
                    <a:lumMod val="50000"/>
                  </a:srgbClr>
                </a:solidFill>
                <a:latin typeface="Cambria" panose="02040503050406030204" pitchFamily="18" charset="0"/>
                <a:ea typeface="Cambria" panose="02040503050406030204" pitchFamily="18" charset="0"/>
              </a:rPr>
              <a:t>Cahier </a:t>
            </a:r>
          </a:p>
        </p:txBody>
      </p:sp>
      <p:pic>
        <p:nvPicPr>
          <p:cNvPr id="33" name="Image 32">
            <a:extLst>
              <a:ext uri="{FF2B5EF4-FFF2-40B4-BE49-F238E27FC236}">
                <a16:creationId xmlns:a16="http://schemas.microsoft.com/office/drawing/2014/main" id="{306C6880-ABD5-BADD-7FD8-799BDE023CE1}"/>
              </a:ext>
            </a:extLst>
          </p:cNvPr>
          <p:cNvPicPr>
            <a:picLocks noChangeAspect="1"/>
          </p:cNvPicPr>
          <p:nvPr/>
        </p:nvPicPr>
        <p:blipFill>
          <a:blip r:embed="rId31"/>
          <a:stretch>
            <a:fillRect/>
          </a:stretch>
        </p:blipFill>
        <p:spPr>
          <a:xfrm>
            <a:off x="6584376" y="3934214"/>
            <a:ext cx="1113665" cy="1434266"/>
          </a:xfrm>
          <a:prstGeom prst="rect">
            <a:avLst/>
          </a:prstGeom>
          <a:ln w="19050">
            <a:solidFill>
              <a:schemeClr val="tx1"/>
            </a:solidFill>
          </a:ln>
        </p:spPr>
      </p:pic>
    </p:spTree>
    <p:extLst>
      <p:ext uri="{BB962C8B-B14F-4D97-AF65-F5344CB8AC3E}">
        <p14:creationId xmlns:p14="http://schemas.microsoft.com/office/powerpoint/2010/main" val="1958746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E2E6AD-098B-FC2A-CF4E-7C2E6373871D}"/>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5A34B98B-5EF7-439B-6B03-176B0DB7DE30}"/>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E830F5C-6FA4-7B17-50A3-8A39F90C458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F6DB104-1405-FF42-3F6E-D1686F23FA66}"/>
              </a:ext>
            </a:extLst>
          </p:cNvPr>
          <p:cNvSpPr txBox="1"/>
          <p:nvPr/>
        </p:nvSpPr>
        <p:spPr>
          <a:xfrm>
            <a:off x="952500" y="4318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Prenez vos ardoises. </a:t>
            </a:r>
          </a:p>
        </p:txBody>
      </p:sp>
      <p:sp>
        <p:nvSpPr>
          <p:cNvPr id="22" name="Freeform 8">
            <a:extLst>
              <a:ext uri="{FF2B5EF4-FFF2-40B4-BE49-F238E27FC236}">
                <a16:creationId xmlns:a16="http://schemas.microsoft.com/office/drawing/2014/main" id="{D95C7CB2-66CB-D746-D8E1-2EEC11AF6632}"/>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BCEA9F10-38F1-462B-5970-D49CB94931B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21B28F5B-AD3D-FDEB-3935-F6F498F5DD77}"/>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934612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078994-192A-49BA-34A0-516D35E358F2}"/>
              </a:ext>
            </a:extLst>
          </p:cNvPr>
          <p:cNvSpPr/>
          <p:nvPr/>
        </p:nvSpPr>
        <p:spPr>
          <a:xfrm>
            <a:off x="0" y="2"/>
            <a:ext cx="9144000" cy="6857999"/>
          </a:xfrm>
          <a:prstGeom prst="rect">
            <a:avLst/>
          </a:prstGeom>
          <a:solidFill>
            <a:srgbClr val="1065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CC1B10F0-599D-FF1C-4D9A-A87619E56014}"/>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00" dirty="0">
                <a:solidFill>
                  <a:prstClr val="white"/>
                </a:solidFill>
                <a:latin typeface="Dosis" pitchFamily="2" charset="0"/>
                <a:sym typeface="Symbol" panose="05050102010706020507" pitchFamily="18" charset="2"/>
              </a:rPr>
              <a:t></a:t>
            </a:r>
            <a:endParaRPr lang="fr-MA" sz="900" dirty="0">
              <a:solidFill>
                <a:prstClr val="white"/>
              </a:solidFill>
              <a:latin typeface="Dosis" pitchFamily="2" charset="0"/>
            </a:endParaRPr>
          </a:p>
        </p:txBody>
      </p:sp>
      <p:sp>
        <p:nvSpPr>
          <p:cNvPr id="11" name="Rectangle : coins arrondis 10">
            <a:extLst>
              <a:ext uri="{FF2B5EF4-FFF2-40B4-BE49-F238E27FC236}">
                <a16:creationId xmlns:a16="http://schemas.microsoft.com/office/drawing/2014/main" id="{69E3F6B0-3139-15BF-A3E3-711C5DE58846}"/>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95C7CB2-66CB-D746-D8E1-2EEC11AF6632}"/>
              </a:ext>
            </a:extLst>
          </p:cNvPr>
          <p:cNvSpPr/>
          <p:nvPr/>
        </p:nvSpPr>
        <p:spPr>
          <a:xfrm>
            <a:off x="567366"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7" name="ZoneTexte 16">
            <a:extLst>
              <a:ext uri="{FF2B5EF4-FFF2-40B4-BE49-F238E27FC236}">
                <a16:creationId xmlns:a16="http://schemas.microsoft.com/office/drawing/2014/main" id="{9C3EC935-7922-F95A-119F-780FE1BB746C}"/>
              </a:ext>
            </a:extLst>
          </p:cNvPr>
          <p:cNvSpPr txBox="1"/>
          <p:nvPr/>
        </p:nvSpPr>
        <p:spPr>
          <a:xfrm>
            <a:off x="952503" y="605288"/>
            <a:ext cx="7126841" cy="297454"/>
          </a:xfrm>
          <a:prstGeom prst="rect">
            <a:avLst/>
          </a:prstGeom>
          <a:noFill/>
        </p:spPr>
        <p:txBody>
          <a:bodyPr wrap="square">
            <a:spAutoFit/>
          </a:bodyPr>
          <a:lstStyle/>
          <a:p>
            <a:pPr defTabSz="457246">
              <a:defRPr/>
            </a:pPr>
            <a:r>
              <a:rPr lang="fr-MA" sz="1333" i="1" dirty="0">
                <a:solidFill>
                  <a:prstClr val="white">
                    <a:lumMod val="65000"/>
                  </a:prstClr>
                </a:solidFill>
                <a:latin typeface="Dosis" pitchFamily="2" charset="0"/>
              </a:rPr>
              <a:t>L’enseignant dit les mots un par un en changeant l’ordre</a:t>
            </a:r>
          </a:p>
        </p:txBody>
      </p:sp>
      <p:pic>
        <p:nvPicPr>
          <p:cNvPr id="36866" name="Picture 2" descr="Afbeeldingen over Circle Font – Blader in stockfoto's, vectoren en video's  over 1,068,626 | Adobe Stock">
            <a:extLst>
              <a:ext uri="{FF2B5EF4-FFF2-40B4-BE49-F238E27FC236}">
                <a16:creationId xmlns:a16="http://schemas.microsoft.com/office/drawing/2014/main" id="{0F234B5E-255D-E903-617A-8322F734A115}"/>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1450030" y="4344907"/>
            <a:ext cx="664655" cy="5527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Afbeeldingen over Circle Font – Blader in stockfoto's, vectoren en video's  over 1,068,626 | Adobe Stock">
            <a:extLst>
              <a:ext uri="{FF2B5EF4-FFF2-40B4-BE49-F238E27FC236}">
                <a16:creationId xmlns:a16="http://schemas.microsoft.com/office/drawing/2014/main" id="{97EBE0BA-CFC0-946B-E2EE-D16B9AB558A3}"/>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3250542" y="4334384"/>
            <a:ext cx="595317" cy="56389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Afbeeldingen over Circle Font – Blader in stockfoto's, vectoren en video's  over 1,068,626 | Adobe Stock">
            <a:extLst>
              <a:ext uri="{FF2B5EF4-FFF2-40B4-BE49-F238E27FC236}">
                <a16:creationId xmlns:a16="http://schemas.microsoft.com/office/drawing/2014/main" id="{FDA4D728-2B81-4F6F-D578-7E33AD9C3C96}"/>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5182105" y="4348959"/>
            <a:ext cx="532373" cy="504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au 1">
            <a:extLst>
              <a:ext uri="{FF2B5EF4-FFF2-40B4-BE49-F238E27FC236}">
                <a16:creationId xmlns:a16="http://schemas.microsoft.com/office/drawing/2014/main" id="{40D435CA-A338-3AD2-2B86-D91AF2469FE4}"/>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6" name="Ellipse 15">
            <a:extLst>
              <a:ext uri="{FF2B5EF4-FFF2-40B4-BE49-F238E27FC236}">
                <a16:creationId xmlns:a16="http://schemas.microsoft.com/office/drawing/2014/main" id="{A9952F70-55F0-FC0B-DC8B-67BF59430CF2}"/>
              </a:ext>
            </a:extLst>
          </p:cNvPr>
          <p:cNvSpPr/>
          <p:nvPr/>
        </p:nvSpPr>
        <p:spPr>
          <a:xfrm>
            <a:off x="7307360" y="4376884"/>
            <a:ext cx="360000" cy="360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r>
              <a:rPr lang="fr-MA" sz="2133" b="1" dirty="0">
                <a:solidFill>
                  <a:prstClr val="white"/>
                </a:solidFill>
                <a:latin typeface="Dosis" pitchFamily="2" charset="0"/>
                <a:sym typeface="Symbol" panose="05050102010706020507" pitchFamily="18" charset="2"/>
              </a:rPr>
              <a:t></a:t>
            </a:r>
            <a:endParaRPr lang="fr-FR" sz="2133" dirty="0">
              <a:solidFill>
                <a:prstClr val="white"/>
              </a:solidFill>
              <a:latin typeface="Calibri"/>
            </a:endParaRPr>
          </a:p>
        </p:txBody>
      </p:sp>
      <p:sp>
        <p:nvSpPr>
          <p:cNvPr id="18" name="ZoneTexte 17">
            <a:extLst>
              <a:ext uri="{FF2B5EF4-FFF2-40B4-BE49-F238E27FC236}">
                <a16:creationId xmlns:a16="http://schemas.microsoft.com/office/drawing/2014/main" id="{BF6DB104-1405-FF42-3F6E-D1686F23FA66}"/>
              </a:ext>
            </a:extLst>
          </p:cNvPr>
          <p:cNvSpPr txBox="1"/>
          <p:nvPr/>
        </p:nvSpPr>
        <p:spPr>
          <a:xfrm>
            <a:off x="952501" y="330201"/>
            <a:ext cx="7888842"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le numéro du mot que je dis.</a:t>
            </a:r>
          </a:p>
        </p:txBody>
      </p:sp>
      <p:pic>
        <p:nvPicPr>
          <p:cNvPr id="6" name="Image 5">
            <a:extLst>
              <a:ext uri="{FF2B5EF4-FFF2-40B4-BE49-F238E27FC236}">
                <a16:creationId xmlns:a16="http://schemas.microsoft.com/office/drawing/2014/main" id="{2869D108-33F5-53AA-34FD-220836B62D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74165" y="2395087"/>
            <a:ext cx="2155922" cy="1766517"/>
          </a:xfrm>
          <a:prstGeom prst="rect">
            <a:avLst/>
          </a:prstGeom>
        </p:spPr>
      </p:pic>
      <p:pic>
        <p:nvPicPr>
          <p:cNvPr id="12" name="Image 11">
            <a:extLst>
              <a:ext uri="{FF2B5EF4-FFF2-40B4-BE49-F238E27FC236}">
                <a16:creationId xmlns:a16="http://schemas.microsoft.com/office/drawing/2014/main" id="{36570530-2AE9-B21F-C4FC-9140AD5984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73813" y="2599715"/>
            <a:ext cx="2026342" cy="1461171"/>
          </a:xfrm>
          <a:prstGeom prst="rect">
            <a:avLst/>
          </a:prstGeom>
        </p:spPr>
      </p:pic>
      <p:pic>
        <p:nvPicPr>
          <p:cNvPr id="8" name="Image 7">
            <a:extLst>
              <a:ext uri="{FF2B5EF4-FFF2-40B4-BE49-F238E27FC236}">
                <a16:creationId xmlns:a16="http://schemas.microsoft.com/office/drawing/2014/main" id="{0900EB36-E34F-70A7-9925-C2D8C576DE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71155" y="2461398"/>
            <a:ext cx="1863898" cy="1725618"/>
          </a:xfrm>
          <a:prstGeom prst="rect">
            <a:avLst/>
          </a:prstGeom>
        </p:spPr>
      </p:pic>
      <p:pic>
        <p:nvPicPr>
          <p:cNvPr id="13" name="Image 12">
            <a:extLst>
              <a:ext uri="{FF2B5EF4-FFF2-40B4-BE49-F238E27FC236}">
                <a16:creationId xmlns:a16="http://schemas.microsoft.com/office/drawing/2014/main" id="{21A43B10-E2BA-348D-FB3C-6ABC3F79FB3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7367" y="2685720"/>
            <a:ext cx="1690002" cy="1271240"/>
          </a:xfrm>
          <a:prstGeom prst="rect">
            <a:avLst/>
          </a:prstGeom>
        </p:spPr>
      </p:pic>
    </p:spTree>
    <p:extLst>
      <p:ext uri="{BB962C8B-B14F-4D97-AF65-F5344CB8AC3E}">
        <p14:creationId xmlns:p14="http://schemas.microsoft.com/office/powerpoint/2010/main" val="25754719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FD355-828A-422A-5854-90FCE8256030}"/>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8D71A210-5695-798A-EED6-2FE5E31DC312}"/>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7429AFB-6C95-CC6C-5EA9-ADC57E63043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1" name="Rectangle : coins arrondis 10">
            <a:extLst>
              <a:ext uri="{FF2B5EF4-FFF2-40B4-BE49-F238E27FC236}">
                <a16:creationId xmlns:a16="http://schemas.microsoft.com/office/drawing/2014/main" id="{3DF6EC6F-6734-E3C4-A2CB-A786D77880C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4CD7416F-2F3D-2106-8519-28BE42A72B3B}"/>
              </a:ext>
            </a:extLst>
          </p:cNvPr>
          <p:cNvSpPr/>
          <p:nvPr/>
        </p:nvSpPr>
        <p:spPr>
          <a:xfrm>
            <a:off x="567366" y="3851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17" name="ZoneTexte 16">
            <a:extLst>
              <a:ext uri="{FF2B5EF4-FFF2-40B4-BE49-F238E27FC236}">
                <a16:creationId xmlns:a16="http://schemas.microsoft.com/office/drawing/2014/main" id="{6F5EBF24-5ECC-2EF6-FA3A-3F573CC4B1B5}"/>
              </a:ext>
            </a:extLst>
          </p:cNvPr>
          <p:cNvSpPr txBox="1"/>
          <p:nvPr/>
        </p:nvSpPr>
        <p:spPr>
          <a:xfrm>
            <a:off x="952503" y="605288"/>
            <a:ext cx="7126841" cy="297454"/>
          </a:xfrm>
          <a:prstGeom prst="rect">
            <a:avLst/>
          </a:prstGeom>
          <a:noFill/>
        </p:spPr>
        <p:txBody>
          <a:bodyPr wrap="square">
            <a:spAutoFit/>
          </a:bodyPr>
          <a:lstStyle/>
          <a:p>
            <a:pPr defTabSz="457246">
              <a:defRPr/>
            </a:pPr>
            <a:r>
              <a:rPr lang="fr-MA" sz="1333" i="1" dirty="0">
                <a:solidFill>
                  <a:prstClr val="white">
                    <a:lumMod val="65000"/>
                  </a:prstClr>
                </a:solidFill>
                <a:latin typeface="Dosis" pitchFamily="2" charset="0"/>
              </a:rPr>
              <a:t>L’enseignant (e) dit les mots un par un en changeant l’ordre.</a:t>
            </a:r>
          </a:p>
        </p:txBody>
      </p:sp>
      <p:graphicFrame>
        <p:nvGraphicFramePr>
          <p:cNvPr id="7" name="Tableau 6">
            <a:extLst>
              <a:ext uri="{FF2B5EF4-FFF2-40B4-BE49-F238E27FC236}">
                <a16:creationId xmlns:a16="http://schemas.microsoft.com/office/drawing/2014/main" id="{7399E9CF-C3F6-9A81-35CF-E6A43C0AB6C3}"/>
              </a:ext>
            </a:extLst>
          </p:cNvPr>
          <p:cNvGraphicFramePr>
            <a:graphicFrameLocks noGrp="1"/>
          </p:cNvGraphicFramePr>
          <p:nvPr>
            <p:custDataLst>
              <p:tags r:id="rId1"/>
            </p:custDataLst>
          </p:nvPr>
        </p:nvGraphicFramePr>
        <p:xfrm>
          <a:off x="1" y="-17947"/>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14" name="ZoneTexte 13">
            <a:extLst>
              <a:ext uri="{FF2B5EF4-FFF2-40B4-BE49-F238E27FC236}">
                <a16:creationId xmlns:a16="http://schemas.microsoft.com/office/drawing/2014/main" id="{23DEA0AB-400E-6308-CE05-ECC186622777}"/>
              </a:ext>
            </a:extLst>
          </p:cNvPr>
          <p:cNvSpPr txBox="1"/>
          <p:nvPr/>
        </p:nvSpPr>
        <p:spPr>
          <a:xfrm>
            <a:off x="952501" y="330201"/>
            <a:ext cx="7624134"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le numéro du mot que je dis.</a:t>
            </a:r>
          </a:p>
        </p:txBody>
      </p:sp>
      <p:pic>
        <p:nvPicPr>
          <p:cNvPr id="3" name="Picture 2" descr="Afbeeldingen over Circle Font – Blader in stockfoto's, vectoren en video's  over 1,068,626 | Adobe Stock">
            <a:extLst>
              <a:ext uri="{FF2B5EF4-FFF2-40B4-BE49-F238E27FC236}">
                <a16:creationId xmlns:a16="http://schemas.microsoft.com/office/drawing/2014/main" id="{86C7F4A1-07CE-63E4-8888-0FF38D6EA1B5}"/>
              </a:ext>
            </a:extLst>
          </p:cNvPr>
          <p:cNvPicPr>
            <a:picLocks noChangeAspect="1" noChangeArrowheads="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1450030" y="4344907"/>
            <a:ext cx="589437" cy="4901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fbeeldingen over Circle Font – Blader in stockfoto's, vectoren en video's  over 1,068,626 | Adobe Stock">
            <a:extLst>
              <a:ext uri="{FF2B5EF4-FFF2-40B4-BE49-F238E27FC236}">
                <a16:creationId xmlns:a16="http://schemas.microsoft.com/office/drawing/2014/main" id="{47D5DC10-A123-0970-A253-C76AB1EDE127}"/>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3407424" y="4334841"/>
            <a:ext cx="524419" cy="4967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fbeeldingen over Circle Font – Blader in stockfoto's, vectoren en video's  over 1,068,626 | Adobe Stock">
            <a:extLst>
              <a:ext uri="{FF2B5EF4-FFF2-40B4-BE49-F238E27FC236}">
                <a16:creationId xmlns:a16="http://schemas.microsoft.com/office/drawing/2014/main" id="{144D79CC-EAD5-73BC-1A63-ACE9F3DACBF2}"/>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5182105" y="4348959"/>
            <a:ext cx="532373" cy="504000"/>
          </a:xfrm>
          <a:prstGeom prst="rect">
            <a:avLst/>
          </a:prstGeom>
          <a:noFill/>
          <a:extLst>
            <a:ext uri="{909E8E84-426E-40DD-AFC4-6F175D3DCCD1}">
              <a14:hiddenFill xmlns:a14="http://schemas.microsoft.com/office/drawing/2010/main">
                <a:solidFill>
                  <a:srgbClr val="FFFFFF"/>
                </a:solidFill>
              </a14:hiddenFill>
            </a:ext>
          </a:extLst>
        </p:spPr>
      </p:pic>
      <p:sp>
        <p:nvSpPr>
          <p:cNvPr id="8" name="Ellipse 7">
            <a:extLst>
              <a:ext uri="{FF2B5EF4-FFF2-40B4-BE49-F238E27FC236}">
                <a16:creationId xmlns:a16="http://schemas.microsoft.com/office/drawing/2014/main" id="{27B28B23-948F-A2CF-6A0D-8460163A2E2C}"/>
              </a:ext>
            </a:extLst>
          </p:cNvPr>
          <p:cNvSpPr/>
          <p:nvPr/>
        </p:nvSpPr>
        <p:spPr>
          <a:xfrm>
            <a:off x="7307360" y="4376884"/>
            <a:ext cx="360000" cy="360000"/>
          </a:xfrm>
          <a:prstGeom prst="ellipse">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r>
              <a:rPr lang="fr-MA" sz="2133" b="1" dirty="0">
                <a:solidFill>
                  <a:prstClr val="white"/>
                </a:solidFill>
                <a:latin typeface="Dosis" pitchFamily="2" charset="0"/>
                <a:sym typeface="Symbol" panose="05050102010706020507" pitchFamily="18" charset="2"/>
              </a:rPr>
              <a:t></a:t>
            </a:r>
            <a:endParaRPr lang="fr-FR" sz="2133" dirty="0">
              <a:solidFill>
                <a:prstClr val="white"/>
              </a:solidFill>
              <a:latin typeface="Calibri"/>
            </a:endParaRPr>
          </a:p>
        </p:txBody>
      </p:sp>
      <p:pic>
        <p:nvPicPr>
          <p:cNvPr id="18" name="Image 17">
            <a:extLst>
              <a:ext uri="{FF2B5EF4-FFF2-40B4-BE49-F238E27FC236}">
                <a16:creationId xmlns:a16="http://schemas.microsoft.com/office/drawing/2014/main" id="{69A2985B-91AF-9444-018A-FC6D24E4A08C}"/>
              </a:ext>
            </a:extLst>
          </p:cNvPr>
          <p:cNvPicPr>
            <a:picLocks noChangeAspect="1"/>
          </p:cNvPicPr>
          <p:nvPr/>
        </p:nvPicPr>
        <p:blipFill>
          <a:blip r:embed="rId8"/>
          <a:stretch>
            <a:fillRect/>
          </a:stretch>
        </p:blipFill>
        <p:spPr>
          <a:xfrm>
            <a:off x="4663978" y="2468550"/>
            <a:ext cx="1793945" cy="1665806"/>
          </a:xfrm>
          <a:prstGeom prst="rect">
            <a:avLst/>
          </a:prstGeom>
        </p:spPr>
      </p:pic>
      <p:pic>
        <p:nvPicPr>
          <p:cNvPr id="15" name="Image 14">
            <a:extLst>
              <a:ext uri="{FF2B5EF4-FFF2-40B4-BE49-F238E27FC236}">
                <a16:creationId xmlns:a16="http://schemas.microsoft.com/office/drawing/2014/main" id="{D580FB06-8009-DB31-DA38-6DEF754B3A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5313" y="2880820"/>
            <a:ext cx="1918870" cy="1307013"/>
          </a:xfrm>
          <a:prstGeom prst="rect">
            <a:avLst/>
          </a:prstGeom>
        </p:spPr>
      </p:pic>
      <p:pic>
        <p:nvPicPr>
          <p:cNvPr id="21" name="Image 20">
            <a:extLst>
              <a:ext uri="{FF2B5EF4-FFF2-40B4-BE49-F238E27FC236}">
                <a16:creationId xmlns:a16="http://schemas.microsoft.com/office/drawing/2014/main" id="{0E8B0278-7F63-833F-3D8E-9CC9150516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82886" y="2706229"/>
            <a:ext cx="1970627" cy="1231926"/>
          </a:xfrm>
          <a:prstGeom prst="rect">
            <a:avLst/>
          </a:prstGeom>
        </p:spPr>
      </p:pic>
      <p:pic>
        <p:nvPicPr>
          <p:cNvPr id="9" name="Image 8">
            <a:extLst>
              <a:ext uri="{FF2B5EF4-FFF2-40B4-BE49-F238E27FC236}">
                <a16:creationId xmlns:a16="http://schemas.microsoft.com/office/drawing/2014/main" id="{58337074-CD4F-991C-87D7-201763F7BD5E}"/>
              </a:ext>
            </a:extLst>
          </p:cNvPr>
          <p:cNvPicPr>
            <a:picLocks noChangeAspect="1"/>
          </p:cNvPicPr>
          <p:nvPr/>
        </p:nvPicPr>
        <p:blipFill>
          <a:blip r:embed="rId11"/>
          <a:stretch>
            <a:fillRect/>
          </a:stretch>
        </p:blipFill>
        <p:spPr>
          <a:xfrm>
            <a:off x="3224252" y="1955841"/>
            <a:ext cx="1074513" cy="2370025"/>
          </a:xfrm>
          <a:prstGeom prst="rect">
            <a:avLst/>
          </a:prstGeom>
        </p:spPr>
      </p:pic>
    </p:spTree>
    <p:extLst>
      <p:ext uri="{BB962C8B-B14F-4D97-AF65-F5344CB8AC3E}">
        <p14:creationId xmlns:p14="http://schemas.microsoft.com/office/powerpoint/2010/main" val="3087247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540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endParaRPr lang="fr-MA" sz="900" dirty="0">
              <a:solidFill>
                <a:prstClr val="black"/>
              </a:solidFill>
              <a:latin typeface="Dosis" pitchFamily="2" charset="0"/>
            </a:endParaRPr>
          </a:p>
        </p:txBody>
      </p:sp>
      <p:sp>
        <p:nvSpPr>
          <p:cNvPr id="6" name="TextBox 6"/>
          <p:cNvSpPr txBox="1"/>
          <p:nvPr/>
        </p:nvSpPr>
        <p:spPr>
          <a:xfrm>
            <a:off x="647702" y="1905001"/>
            <a:ext cx="7800675" cy="810991"/>
          </a:xfrm>
          <a:prstGeom prst="rect">
            <a:avLst/>
          </a:prstGeom>
        </p:spPr>
        <p:txBody>
          <a:bodyPr lIns="0" tIns="0" rIns="0" bIns="0" rtlCol="0" anchor="t">
            <a:spAutoFit/>
          </a:bodyPr>
          <a:lstStyle/>
          <a:p>
            <a:pPr algn="ctr" defTabSz="457246">
              <a:lnSpc>
                <a:spcPts val="7400"/>
              </a:lnSpc>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(2)</a:t>
            </a:r>
          </a:p>
        </p:txBody>
      </p:sp>
      <p:sp>
        <p:nvSpPr>
          <p:cNvPr id="7" name="TextBox 7"/>
          <p:cNvSpPr txBox="1"/>
          <p:nvPr/>
        </p:nvSpPr>
        <p:spPr>
          <a:xfrm>
            <a:off x="703248" y="2963304"/>
            <a:ext cx="7800675" cy="527067"/>
          </a:xfrm>
          <a:prstGeom prst="rect">
            <a:avLst/>
          </a:prstGeom>
        </p:spPr>
        <p:txBody>
          <a:bodyPr lIns="0" tIns="0" rIns="0" bIns="0" rtlCol="0" anchor="t">
            <a:spAutoFit/>
          </a:bodyPr>
          <a:lstStyle/>
          <a:p>
            <a:pPr algn="ctr" defTabSz="457246">
              <a:lnSpc>
                <a:spcPts val="4608"/>
              </a:lnSpc>
            </a:pPr>
            <a:r>
              <a:rPr lang="fr-FR" sz="2933" b="1" dirty="0">
                <a:solidFill>
                  <a:srgbClr val="00B0F0"/>
                </a:solidFill>
                <a:latin typeface="Dosis" pitchFamily="2" charset="0"/>
              </a:rPr>
              <a:t>Jeu du duel</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pPr>
            <a:r>
              <a:rPr lang="en-US" sz="841">
                <a:solidFill>
                  <a:srgbClr val="FCFEFD"/>
                </a:solidFill>
                <a:latin typeface="Arimo Italics"/>
              </a:rPr>
              <a:t>Version provisoire pour la formation des enseignants </a:t>
            </a:r>
          </a:p>
        </p:txBody>
      </p:sp>
      <p:pic>
        <p:nvPicPr>
          <p:cNvPr id="9" name="Image 8" descr="Une image contenant Dessin animé, garçon, habits, personne&#10;&#10;Le contenu généré par l’IA peut être incorrect.">
            <a:extLst>
              <a:ext uri="{FF2B5EF4-FFF2-40B4-BE49-F238E27FC236}">
                <a16:creationId xmlns:a16="http://schemas.microsoft.com/office/drawing/2014/main" id="{FB0ECFC9-E9CC-8140-6D91-B9E551AB78F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61934" y="4000425"/>
            <a:ext cx="2883303" cy="1759195"/>
          </a:xfrm>
          <a:prstGeom prst="rect">
            <a:avLst/>
          </a:prstGeom>
        </p:spPr>
      </p:pic>
    </p:spTree>
    <p:extLst>
      <p:ext uri="{BB962C8B-B14F-4D97-AF65-F5344CB8AC3E}">
        <p14:creationId xmlns:p14="http://schemas.microsoft.com/office/powerpoint/2010/main" val="134219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2BF6F-4987-5C27-789E-50B534385FB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39BC57BA-1132-21FE-1344-AB5C44F75A06}"/>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0512EB13-085C-C229-7FBD-85B939089762}"/>
              </a:ext>
            </a:extLst>
          </p:cNvPr>
          <p:cNvSpPr/>
          <p:nvPr/>
        </p:nvSpPr>
        <p:spPr>
          <a:xfrm>
            <a:off x="154214" y="228600"/>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0" name="Rectangle : coins arrondis 9">
            <a:extLst>
              <a:ext uri="{FF2B5EF4-FFF2-40B4-BE49-F238E27FC236}">
                <a16:creationId xmlns:a16="http://schemas.microsoft.com/office/drawing/2014/main" id="{B6FC3572-DA4F-7234-A63F-65AB74913B8E}"/>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0" name="ZoneTexte 19">
            <a:extLst>
              <a:ext uri="{FF2B5EF4-FFF2-40B4-BE49-F238E27FC236}">
                <a16:creationId xmlns:a16="http://schemas.microsoft.com/office/drawing/2014/main" id="{9D242CCB-B2B3-837A-2FEA-A023171DE47A}"/>
              </a:ext>
            </a:extLst>
          </p:cNvPr>
          <p:cNvSpPr txBox="1"/>
          <p:nvPr/>
        </p:nvSpPr>
        <p:spPr>
          <a:xfrm>
            <a:off x="1778001" y="4289623"/>
            <a:ext cx="2481457" cy="707886"/>
          </a:xfrm>
          <a:prstGeom prst="rect">
            <a:avLst/>
          </a:prstGeom>
          <a:noFill/>
        </p:spPr>
        <p:txBody>
          <a:bodyPr wrap="square" rtlCol="0">
            <a:spAutoFit/>
          </a:bodyPr>
          <a:lstStyle/>
          <a:p>
            <a:pPr algn="ctr" defTabSz="457223">
              <a:defRPr/>
            </a:pPr>
            <a:r>
              <a:rPr lang="fr-MA" sz="2000" b="1" dirty="0">
                <a:solidFill>
                  <a:prstClr val="black"/>
                </a:solidFill>
                <a:latin typeface="Dosis"/>
              </a:rPr>
              <a:t>  Je montre 3 images au hasard</a:t>
            </a:r>
          </a:p>
        </p:txBody>
      </p:sp>
      <p:sp>
        <p:nvSpPr>
          <p:cNvPr id="32" name="ZoneTexte 31">
            <a:extLst>
              <a:ext uri="{FF2B5EF4-FFF2-40B4-BE49-F238E27FC236}">
                <a16:creationId xmlns:a16="http://schemas.microsoft.com/office/drawing/2014/main" id="{95FD7989-C697-8EAE-E4ED-861D7EB2CA7E}"/>
              </a:ext>
            </a:extLst>
          </p:cNvPr>
          <p:cNvSpPr txBox="1"/>
          <p:nvPr/>
        </p:nvSpPr>
        <p:spPr>
          <a:xfrm>
            <a:off x="5070100" y="4255273"/>
            <a:ext cx="2166201" cy="400110"/>
          </a:xfrm>
          <a:prstGeom prst="rect">
            <a:avLst/>
          </a:prstGeom>
          <a:noFill/>
        </p:spPr>
        <p:txBody>
          <a:bodyPr wrap="square" rtlCol="0">
            <a:spAutoFit/>
          </a:bodyPr>
          <a:lstStyle/>
          <a:p>
            <a:pPr defTabSz="457223">
              <a:defRPr/>
            </a:pPr>
            <a:r>
              <a:rPr lang="fr-MA" sz="2000" b="1" dirty="0">
                <a:solidFill>
                  <a:prstClr val="black"/>
                </a:solidFill>
                <a:latin typeface="Dosis"/>
              </a:rPr>
              <a:t>Je dis les mots </a:t>
            </a:r>
          </a:p>
        </p:txBody>
      </p:sp>
      <p:sp>
        <p:nvSpPr>
          <p:cNvPr id="5" name="Freeform 8">
            <a:extLst>
              <a:ext uri="{FF2B5EF4-FFF2-40B4-BE49-F238E27FC236}">
                <a16:creationId xmlns:a16="http://schemas.microsoft.com/office/drawing/2014/main" id="{D47C679E-6EB0-EC3F-3D4B-E5270A92AAD7}"/>
              </a:ext>
            </a:extLst>
          </p:cNvPr>
          <p:cNvSpPr/>
          <p:nvPr/>
        </p:nvSpPr>
        <p:spPr>
          <a:xfrm>
            <a:off x="346713" y="49527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23">
              <a:defRPr/>
            </a:pPr>
            <a:endParaRPr lang="fr-MA" sz="900" dirty="0">
              <a:solidFill>
                <a:prstClr val="black"/>
              </a:solidFill>
              <a:latin typeface="Dosis"/>
            </a:endParaRPr>
          </a:p>
        </p:txBody>
      </p:sp>
      <p:graphicFrame>
        <p:nvGraphicFramePr>
          <p:cNvPr id="3" name="Tableau 2">
            <a:extLst>
              <a:ext uri="{FF2B5EF4-FFF2-40B4-BE49-F238E27FC236}">
                <a16:creationId xmlns:a16="http://schemas.microsoft.com/office/drawing/2014/main" id="{7FE25765-3E14-FC85-33FB-4C40FF9477DD}"/>
              </a:ext>
            </a:extLst>
          </p:cNvPr>
          <p:cNvGraphicFramePr>
            <a:graphicFrameLocks noGrp="1"/>
          </p:cNvGraphicFramePr>
          <p:nvPr>
            <p:custDataLst>
              <p:tags r:id="rId1"/>
            </p:custDataLst>
          </p:nvPr>
        </p:nvGraphicFramePr>
        <p:xfrm>
          <a:off x="274836" y="-50035"/>
          <a:ext cx="8769595" cy="457200"/>
        </p:xfrm>
        <a:graphic>
          <a:graphicData uri="http://schemas.openxmlformats.org/drawingml/2006/table">
            <a:tbl>
              <a:tblPr firstRow="1" bandRow="1">
                <a:tableStyleId>{5C22544A-7EE6-4342-B048-85BDC9FD1C3A}</a:tableStyleId>
              </a:tblPr>
              <a:tblGrid>
                <a:gridCol w="1461599">
                  <a:extLst>
                    <a:ext uri="{9D8B030D-6E8A-4147-A177-3AD203B41FA5}">
                      <a16:colId xmlns:a16="http://schemas.microsoft.com/office/drawing/2014/main" val="1026576551"/>
                    </a:ext>
                  </a:extLst>
                </a:gridCol>
                <a:gridCol w="1461599">
                  <a:extLst>
                    <a:ext uri="{9D8B030D-6E8A-4147-A177-3AD203B41FA5}">
                      <a16:colId xmlns:a16="http://schemas.microsoft.com/office/drawing/2014/main" val="1915038765"/>
                    </a:ext>
                  </a:extLst>
                </a:gridCol>
                <a:gridCol w="1461599">
                  <a:extLst>
                    <a:ext uri="{9D8B030D-6E8A-4147-A177-3AD203B41FA5}">
                      <a16:colId xmlns:a16="http://schemas.microsoft.com/office/drawing/2014/main" val="2262048582"/>
                    </a:ext>
                  </a:extLst>
                </a:gridCol>
                <a:gridCol w="1666119">
                  <a:extLst>
                    <a:ext uri="{9D8B030D-6E8A-4147-A177-3AD203B41FA5}">
                      <a16:colId xmlns:a16="http://schemas.microsoft.com/office/drawing/2014/main" val="2897137454"/>
                    </a:ext>
                  </a:extLst>
                </a:gridCol>
                <a:gridCol w="1631409">
                  <a:extLst>
                    <a:ext uri="{9D8B030D-6E8A-4147-A177-3AD203B41FA5}">
                      <a16:colId xmlns:a16="http://schemas.microsoft.com/office/drawing/2014/main" val="2418460758"/>
                    </a:ext>
                  </a:extLst>
                </a:gridCol>
                <a:gridCol w="1087270">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descr="Une image contenant Dessin animé, garçon, habits, personne&#10;&#10;Le contenu généré par l’IA peut être incorrect.">
            <a:extLst>
              <a:ext uri="{FF2B5EF4-FFF2-40B4-BE49-F238E27FC236}">
                <a16:creationId xmlns:a16="http://schemas.microsoft.com/office/drawing/2014/main" id="{5B9925F6-830B-AFD1-F386-F921675EC37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38400" y="1858195"/>
            <a:ext cx="3911600" cy="2168481"/>
          </a:xfrm>
          <a:prstGeom prst="rect">
            <a:avLst/>
          </a:prstGeom>
        </p:spPr>
      </p:pic>
      <p:pic>
        <p:nvPicPr>
          <p:cNvPr id="7" name="Picture 2" descr="Afbeeldingen over Circle Font – Blader in stockfoto's, vectoren en video's  over 1,068,626 | Adobe Stock">
            <a:extLst>
              <a:ext uri="{FF2B5EF4-FFF2-40B4-BE49-F238E27FC236}">
                <a16:creationId xmlns:a16="http://schemas.microsoft.com/office/drawing/2014/main" id="{843FC849-8E41-ECD9-C541-5091B6BF1C8A}"/>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2712831" y="1702904"/>
            <a:ext cx="484748" cy="4159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fbeeldingen over Circle Font – Blader in stockfoto's, vectoren en video's  over 1,068,626 | Adobe Stock">
            <a:extLst>
              <a:ext uri="{FF2B5EF4-FFF2-40B4-BE49-F238E27FC236}">
                <a16:creationId xmlns:a16="http://schemas.microsoft.com/office/drawing/2014/main" id="{0EC822F6-2B12-957F-81AE-3729F61DE80F}"/>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p:blipFill>
        <p:spPr bwMode="auto">
          <a:xfrm>
            <a:off x="5756200" y="1668554"/>
            <a:ext cx="437323" cy="415919"/>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94DB7E32-AAE9-624A-0A6C-DFC88C9649EA}"/>
              </a:ext>
            </a:extLst>
          </p:cNvPr>
          <p:cNvSpPr txBox="1"/>
          <p:nvPr/>
        </p:nvSpPr>
        <p:spPr>
          <a:xfrm>
            <a:off x="750480" y="330201"/>
            <a:ext cx="8562183" cy="327975"/>
          </a:xfrm>
          <a:prstGeom prst="rect">
            <a:avLst/>
          </a:prstGeom>
          <a:noFill/>
        </p:spPr>
        <p:txBody>
          <a:bodyPr wrap="square">
            <a:spAutoFit/>
          </a:bodyPr>
          <a:lstStyle/>
          <a:p>
            <a:pPr marL="0" lvl="1" defTabSz="457223">
              <a:lnSpc>
                <a:spcPts val="2011"/>
              </a:lnSpc>
              <a:spcBef>
                <a:spcPct val="0"/>
              </a:spcBef>
              <a:defRPr/>
            </a:pPr>
            <a:r>
              <a:rPr lang="fr-FR" sz="1500" b="1" dirty="0">
                <a:solidFill>
                  <a:prstClr val="white">
                    <a:lumMod val="65000"/>
                  </a:prstClr>
                </a:solidFill>
                <a:latin typeface="Dosis" pitchFamily="2" charset="0"/>
              </a:rPr>
              <a:t> </a:t>
            </a:r>
            <a:endParaRPr lang="fr-FR" sz="1500" dirty="0">
              <a:solidFill>
                <a:prstClr val="white">
                  <a:lumMod val="65000"/>
                </a:prstClr>
              </a:solidFill>
              <a:latin typeface="Dosis" pitchFamily="2" charset="0"/>
            </a:endParaRPr>
          </a:p>
        </p:txBody>
      </p:sp>
      <p:sp>
        <p:nvSpPr>
          <p:cNvPr id="13" name="ZoneTexte 12">
            <a:extLst>
              <a:ext uri="{FF2B5EF4-FFF2-40B4-BE49-F238E27FC236}">
                <a16:creationId xmlns:a16="http://schemas.microsoft.com/office/drawing/2014/main" id="{A231C954-3D14-0E62-941D-B206AA601609}"/>
              </a:ext>
            </a:extLst>
          </p:cNvPr>
          <p:cNvSpPr txBox="1"/>
          <p:nvPr/>
        </p:nvSpPr>
        <p:spPr>
          <a:xfrm>
            <a:off x="583481" y="309186"/>
            <a:ext cx="8236898" cy="553998"/>
          </a:xfrm>
          <a:prstGeom prst="rect">
            <a:avLst/>
          </a:prstGeom>
          <a:noFill/>
        </p:spPr>
        <p:txBody>
          <a:bodyPr wrap="square">
            <a:spAutoFit/>
          </a:bodyPr>
          <a:lstStyle/>
          <a:p>
            <a:pPr defTabSz="457246"/>
            <a:r>
              <a:rPr lang="fr-FR" sz="1500" b="1" dirty="0">
                <a:solidFill>
                  <a:prstClr val="white">
                    <a:lumMod val="65000"/>
                  </a:prstClr>
                </a:solidFill>
                <a:latin typeface="Dosis" pitchFamily="2" charset="0"/>
              </a:rPr>
              <a:t>Vous  allez passer au tableau pour jouer à  deux. </a:t>
            </a:r>
          </a:p>
          <a:p>
            <a:pPr defTabSz="457246"/>
            <a:r>
              <a:rPr lang="fr-MA" sz="1500" i="1" dirty="0">
                <a:solidFill>
                  <a:prstClr val="white">
                    <a:lumMod val="65000"/>
                  </a:prstClr>
                </a:solidFill>
                <a:latin typeface="Dosis" pitchFamily="2" charset="0"/>
              </a:rPr>
              <a:t>Un élève montre trois images, une après l’autre, et l’autre dit les mots. Par la suite les rôles seront échangés</a:t>
            </a:r>
            <a:r>
              <a:rPr lang="fr-MA" sz="1500" b="1" dirty="0">
                <a:solidFill>
                  <a:prstClr val="white">
                    <a:lumMod val="65000"/>
                  </a:prstClr>
                </a:solidFill>
                <a:latin typeface="Dosis" pitchFamily="2" charset="0"/>
              </a:rPr>
              <a:t>. </a:t>
            </a:r>
          </a:p>
        </p:txBody>
      </p:sp>
    </p:spTree>
    <p:extLst>
      <p:ext uri="{BB962C8B-B14F-4D97-AF65-F5344CB8AC3E}">
        <p14:creationId xmlns:p14="http://schemas.microsoft.com/office/powerpoint/2010/main" val="3941416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5B3C5-9057-956B-0EB2-02F1D0E3B683}"/>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B67D901E-3160-2EA9-91AA-CEFF963CD8D8}"/>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17520898-FC31-C645-2BD2-4EE92D547260}"/>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36A9965B-C9FA-E853-51BE-7925A9D4CD77}"/>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18A315F3-6B18-0378-A496-4E47E0AA72DF}"/>
              </a:ext>
            </a:extLst>
          </p:cNvPr>
          <p:cNvSpPr txBox="1"/>
          <p:nvPr/>
        </p:nvSpPr>
        <p:spPr>
          <a:xfrm>
            <a:off x="1166993" y="344403"/>
            <a:ext cx="7465731" cy="553998"/>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Maintenant, on va commencer le jeu. Qui veut passer au tableau?</a:t>
            </a:r>
          </a:p>
          <a:p>
            <a:pPr defTabSz="457246"/>
            <a:r>
              <a:rPr lang="fr-MA" sz="1500" i="1" dirty="0">
                <a:solidFill>
                  <a:prstClr val="white">
                    <a:lumMod val="65000"/>
                  </a:prstClr>
                </a:solidFill>
                <a:latin typeface="Dosis" pitchFamily="2" charset="0"/>
              </a:rPr>
              <a:t>Le gagnant sera celui qui aura plus réponses correctes</a:t>
            </a:r>
            <a:r>
              <a:rPr lang="fr-MA" sz="1500" b="1" dirty="0">
                <a:solidFill>
                  <a:prstClr val="white">
                    <a:lumMod val="65000"/>
                  </a:prstClr>
                </a:solidFill>
                <a:latin typeface="Dosis" pitchFamily="2" charset="0"/>
              </a:rPr>
              <a:t>.</a:t>
            </a:r>
          </a:p>
        </p:txBody>
      </p:sp>
      <p:sp>
        <p:nvSpPr>
          <p:cNvPr id="22" name="Freeform 8">
            <a:extLst>
              <a:ext uri="{FF2B5EF4-FFF2-40B4-BE49-F238E27FC236}">
                <a16:creationId xmlns:a16="http://schemas.microsoft.com/office/drawing/2014/main" id="{A58BC816-7154-2FBD-B4DA-7ACF2B2D99F5}"/>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7A60C252-7FDF-403D-825F-FB597FD4B6F8}"/>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3" name="Image 2">
            <a:extLst>
              <a:ext uri="{FF2B5EF4-FFF2-40B4-BE49-F238E27FC236}">
                <a16:creationId xmlns:a16="http://schemas.microsoft.com/office/drawing/2014/main" id="{AFB147A5-C5E4-C679-7610-03D0340610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0130" y="1819175"/>
            <a:ext cx="1585916" cy="1299466"/>
          </a:xfrm>
          <a:prstGeom prst="rect">
            <a:avLst/>
          </a:prstGeom>
        </p:spPr>
      </p:pic>
      <p:pic>
        <p:nvPicPr>
          <p:cNvPr id="4" name="Image 3">
            <a:extLst>
              <a:ext uri="{FF2B5EF4-FFF2-40B4-BE49-F238E27FC236}">
                <a16:creationId xmlns:a16="http://schemas.microsoft.com/office/drawing/2014/main" id="{1885E988-B9AA-B3D2-6281-4B21DF02D6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8121" y="1819175"/>
            <a:ext cx="1802090" cy="1299466"/>
          </a:xfrm>
          <a:prstGeom prst="rect">
            <a:avLst/>
          </a:prstGeom>
        </p:spPr>
      </p:pic>
      <p:pic>
        <p:nvPicPr>
          <p:cNvPr id="5" name="Image 4">
            <a:extLst>
              <a:ext uri="{FF2B5EF4-FFF2-40B4-BE49-F238E27FC236}">
                <a16:creationId xmlns:a16="http://schemas.microsoft.com/office/drawing/2014/main" id="{51ECB0C9-C49E-8B91-0315-8CE6777B6504}"/>
              </a:ext>
            </a:extLst>
          </p:cNvPr>
          <p:cNvPicPr>
            <a:picLocks noChangeAspect="1"/>
          </p:cNvPicPr>
          <p:nvPr/>
        </p:nvPicPr>
        <p:blipFill>
          <a:blip r:embed="rId7"/>
          <a:stretch>
            <a:fillRect/>
          </a:stretch>
        </p:blipFill>
        <p:spPr>
          <a:xfrm>
            <a:off x="3224463" y="1586778"/>
            <a:ext cx="1804695" cy="1675789"/>
          </a:xfrm>
          <a:prstGeom prst="rect">
            <a:avLst/>
          </a:prstGeom>
        </p:spPr>
      </p:pic>
      <p:pic>
        <p:nvPicPr>
          <p:cNvPr id="6" name="Image 5">
            <a:extLst>
              <a:ext uri="{FF2B5EF4-FFF2-40B4-BE49-F238E27FC236}">
                <a16:creationId xmlns:a16="http://schemas.microsoft.com/office/drawing/2014/main" id="{C825ED0F-7BFE-D453-11B3-9CA01E60FA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9766" y="3941683"/>
            <a:ext cx="2019392" cy="1262411"/>
          </a:xfrm>
          <a:prstGeom prst="rect">
            <a:avLst/>
          </a:prstGeom>
        </p:spPr>
      </p:pic>
      <p:pic>
        <p:nvPicPr>
          <p:cNvPr id="7" name="Image 6">
            <a:extLst>
              <a:ext uri="{FF2B5EF4-FFF2-40B4-BE49-F238E27FC236}">
                <a16:creationId xmlns:a16="http://schemas.microsoft.com/office/drawing/2014/main" id="{FF512C07-FB7A-0853-FE3F-D866BD58B2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0665" y="1748981"/>
            <a:ext cx="2059161" cy="1402570"/>
          </a:xfrm>
          <a:prstGeom prst="rect">
            <a:avLst/>
          </a:prstGeom>
        </p:spPr>
      </p:pic>
      <p:pic>
        <p:nvPicPr>
          <p:cNvPr id="9" name="Image 8">
            <a:extLst>
              <a:ext uri="{FF2B5EF4-FFF2-40B4-BE49-F238E27FC236}">
                <a16:creationId xmlns:a16="http://schemas.microsoft.com/office/drawing/2014/main" id="{0EAD371A-C769-D798-D77D-B09C326ECE8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7866" y="3983232"/>
            <a:ext cx="1809218" cy="1360916"/>
          </a:xfrm>
          <a:prstGeom prst="rect">
            <a:avLst/>
          </a:prstGeom>
        </p:spPr>
      </p:pic>
      <p:pic>
        <p:nvPicPr>
          <p:cNvPr id="11" name="Image 10">
            <a:extLst>
              <a:ext uri="{FF2B5EF4-FFF2-40B4-BE49-F238E27FC236}">
                <a16:creationId xmlns:a16="http://schemas.microsoft.com/office/drawing/2014/main" id="{8D9292F7-8EDA-1FCF-788C-B50C6D670FF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48343" y="3739361"/>
            <a:ext cx="1881868" cy="1742254"/>
          </a:xfrm>
          <a:prstGeom prst="rect">
            <a:avLst/>
          </a:prstGeom>
        </p:spPr>
      </p:pic>
      <p:pic>
        <p:nvPicPr>
          <p:cNvPr id="15" name="Image 14">
            <a:extLst>
              <a:ext uri="{FF2B5EF4-FFF2-40B4-BE49-F238E27FC236}">
                <a16:creationId xmlns:a16="http://schemas.microsoft.com/office/drawing/2014/main" id="{9EBFF309-0FD1-BA8A-2F13-6B18D666A19D}"/>
              </a:ext>
            </a:extLst>
          </p:cNvPr>
          <p:cNvPicPr>
            <a:picLocks noChangeAspect="1"/>
          </p:cNvPicPr>
          <p:nvPr/>
        </p:nvPicPr>
        <p:blipFill>
          <a:blip r:embed="rId12"/>
          <a:stretch>
            <a:fillRect/>
          </a:stretch>
        </p:blipFill>
        <p:spPr>
          <a:xfrm>
            <a:off x="5543969" y="3604069"/>
            <a:ext cx="1074513" cy="2370025"/>
          </a:xfrm>
          <a:prstGeom prst="rect">
            <a:avLst/>
          </a:prstGeom>
        </p:spPr>
      </p:pic>
    </p:spTree>
    <p:extLst>
      <p:ext uri="{BB962C8B-B14F-4D97-AF65-F5344CB8AC3E}">
        <p14:creationId xmlns:p14="http://schemas.microsoft.com/office/powerpoint/2010/main" val="3280367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sp>
        <p:nvSpPr>
          <p:cNvPr id="6" name="TextBox 6"/>
          <p:cNvSpPr txBox="1"/>
          <p:nvPr/>
        </p:nvSpPr>
        <p:spPr>
          <a:xfrm>
            <a:off x="671664" y="1905001"/>
            <a:ext cx="7800675" cy="810991"/>
          </a:xfrm>
          <a:prstGeom prst="rect">
            <a:avLst/>
          </a:prstGeom>
        </p:spPr>
        <p:txBody>
          <a:bodyPr lIns="0" tIns="0" rIns="0" bIns="0" rtlCol="0" anchor="t">
            <a:spAutoFit/>
          </a:bodyPr>
          <a:lstStyle/>
          <a:p>
            <a:pPr algn="ctr" defTabSz="457246">
              <a:lnSpc>
                <a:spcPts val="7400"/>
              </a:lnSpc>
              <a:defRPr/>
            </a:pPr>
            <a:r>
              <a:rPr lang="en-US" sz="2933" dirty="0" err="1">
                <a:solidFill>
                  <a:srgbClr val="215968"/>
                </a:solidFill>
                <a:latin typeface="Carelia"/>
              </a:rPr>
              <a:t>Rebrassage</a:t>
            </a:r>
            <a:r>
              <a:rPr lang="en-US" sz="2933" dirty="0">
                <a:solidFill>
                  <a:srgbClr val="215968"/>
                </a:solidFill>
                <a:latin typeface="Carelia"/>
              </a:rPr>
              <a:t> du </a:t>
            </a:r>
            <a:r>
              <a:rPr lang="en-US" sz="2933" dirty="0" err="1">
                <a:solidFill>
                  <a:srgbClr val="215968"/>
                </a:solidFill>
                <a:latin typeface="Carelia"/>
              </a:rPr>
              <a:t>vocabulaire</a:t>
            </a:r>
            <a:r>
              <a:rPr lang="en-US" sz="2933" dirty="0">
                <a:solidFill>
                  <a:srgbClr val="215968"/>
                </a:solidFill>
                <a:latin typeface="Carelia"/>
              </a:rPr>
              <a:t> (3)</a:t>
            </a:r>
          </a:p>
        </p:txBody>
      </p:sp>
      <p:sp>
        <p:nvSpPr>
          <p:cNvPr id="7" name="TextBox 7"/>
          <p:cNvSpPr txBox="1"/>
          <p:nvPr/>
        </p:nvSpPr>
        <p:spPr>
          <a:xfrm>
            <a:off x="671664" y="2919797"/>
            <a:ext cx="7800675" cy="527067"/>
          </a:xfrm>
          <a:prstGeom prst="rect">
            <a:avLst/>
          </a:prstGeom>
        </p:spPr>
        <p:txBody>
          <a:bodyPr lIns="0" tIns="0" rIns="0" bIns="0" rtlCol="0" anchor="t">
            <a:spAutoFit/>
          </a:bodyPr>
          <a:lstStyle/>
          <a:p>
            <a:pPr algn="ctr" defTabSz="457246">
              <a:lnSpc>
                <a:spcPts val="4608"/>
              </a:lnSpc>
              <a:defRPr/>
            </a:pPr>
            <a:r>
              <a:rPr lang="fr-FR" sz="2933" b="1" dirty="0">
                <a:solidFill>
                  <a:srgbClr val="00B0F0"/>
                </a:solidFill>
                <a:latin typeface="Dosis" pitchFamily="2" charset="0"/>
              </a:rPr>
              <a:t>Trouvez les mots qui manquent </a:t>
            </a:r>
            <a:endParaRPr lang="en-US" sz="2667" dirty="0">
              <a:solidFill>
                <a:srgbClr val="00B0F0"/>
              </a:solidFill>
              <a:latin typeface="Dosis" pitchFamily="2" charset="0"/>
            </a:endParaRPr>
          </a:p>
        </p:txBody>
      </p:sp>
      <p:sp>
        <p:nvSpPr>
          <p:cNvPr id="8" name="TextBox 8"/>
          <p:cNvSpPr txBox="1"/>
          <p:nvPr/>
        </p:nvSpPr>
        <p:spPr>
          <a:xfrm>
            <a:off x="3188527" y="5759619"/>
            <a:ext cx="2523604" cy="143886"/>
          </a:xfrm>
          <a:prstGeom prst="rect">
            <a:avLst/>
          </a:prstGeom>
        </p:spPr>
        <p:txBody>
          <a:bodyPr lIns="0" tIns="0" rIns="0" bIns="0" rtlCol="0" anchor="t">
            <a:spAutoFit/>
          </a:bodyPr>
          <a:lstStyle/>
          <a:p>
            <a:pPr algn="ctr" defTabSz="457246">
              <a:lnSpc>
                <a:spcPts val="1177"/>
              </a:lnSpc>
              <a:spcBef>
                <a:spcPct val="0"/>
              </a:spcBef>
              <a:defRPr/>
            </a:pPr>
            <a:r>
              <a:rPr lang="en-US" sz="841">
                <a:solidFill>
                  <a:srgbClr val="FCFEFD"/>
                </a:solidFill>
                <a:latin typeface="Arimo Italics"/>
              </a:rPr>
              <a:t>Version provisoire pour la formation des enseignants </a:t>
            </a:r>
          </a:p>
        </p:txBody>
      </p:sp>
      <p:pic>
        <p:nvPicPr>
          <p:cNvPr id="11" name="Image 10" descr="Une image contenant dessin humoristique, dessin, Dessin animé, illustration&#10;&#10;Le contenu généré par l’IA peut être incorrect.">
            <a:extLst>
              <a:ext uri="{FF2B5EF4-FFF2-40B4-BE49-F238E27FC236}">
                <a16:creationId xmlns:a16="http://schemas.microsoft.com/office/drawing/2014/main" id="{CF412FFC-B72A-226B-98F9-2638A62150A6}"/>
              </a:ext>
            </a:extLst>
          </p:cNvPr>
          <p:cNvPicPr>
            <a:picLocks noChangeAspect="1"/>
          </p:cNvPicPr>
          <p:nvPr/>
        </p:nvPicPr>
        <p:blipFill>
          <a:blip r:embed="rId3" cstate="print">
            <a:clrChange>
              <a:clrFrom>
                <a:srgbClr val="FDF6E6"/>
              </a:clrFrom>
              <a:clrTo>
                <a:srgbClr val="FDF6E6">
                  <a:alpha val="0"/>
                </a:srgbClr>
              </a:clrTo>
            </a:clrChange>
            <a:extLst>
              <a:ext uri="{28A0092B-C50C-407E-A947-70E740481C1C}">
                <a14:useLocalDpi xmlns:a14="http://schemas.microsoft.com/office/drawing/2010/main" val="0"/>
              </a:ext>
            </a:extLst>
          </a:blip>
          <a:stretch>
            <a:fillRect/>
          </a:stretch>
        </p:blipFill>
        <p:spPr>
          <a:xfrm>
            <a:off x="3310198" y="3886200"/>
            <a:ext cx="2523604" cy="2235200"/>
          </a:xfrm>
          <a:prstGeom prst="rect">
            <a:avLst/>
          </a:prstGeom>
        </p:spPr>
      </p:pic>
    </p:spTree>
    <p:extLst>
      <p:ext uri="{BB962C8B-B14F-4D97-AF65-F5344CB8AC3E}">
        <p14:creationId xmlns:p14="http://schemas.microsoft.com/office/powerpoint/2010/main" val="31281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A16EC1-F37F-1E07-95A9-27FEF6191B9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E0999EEF-6351-932B-8E94-C5326E9F4A16}"/>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FFC23330-3462-A731-1ED4-73906173C51F}"/>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B08FF245-CB3E-A8DC-C186-BDC451E3A7AB}"/>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ECFC20EA-2F25-0B2D-78CD-31D318E704D8}"/>
              </a:ext>
            </a:extLst>
          </p:cNvPr>
          <p:cNvSpPr txBox="1"/>
          <p:nvPr/>
        </p:nvSpPr>
        <p:spPr>
          <a:xfrm>
            <a:off x="1166993" y="344404"/>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Observez bien les images. Je vais masquer 2 images.</a:t>
            </a:r>
            <a:endParaRPr lang="fr-MA" sz="1500" dirty="0">
              <a:solidFill>
                <a:prstClr val="white">
                  <a:lumMod val="65000"/>
                </a:prstClr>
              </a:solidFill>
              <a:latin typeface="Dosis" pitchFamily="2" charset="0"/>
            </a:endParaRPr>
          </a:p>
        </p:txBody>
      </p:sp>
      <p:sp>
        <p:nvSpPr>
          <p:cNvPr id="22" name="Freeform 8">
            <a:extLst>
              <a:ext uri="{FF2B5EF4-FFF2-40B4-BE49-F238E27FC236}">
                <a16:creationId xmlns:a16="http://schemas.microsoft.com/office/drawing/2014/main" id="{1986CEF0-AEEA-7E12-F307-450F9F000F99}"/>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864E947-13DC-0CFF-ED5C-05B6A378CE5E}"/>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3" name="Image 2">
            <a:extLst>
              <a:ext uri="{FF2B5EF4-FFF2-40B4-BE49-F238E27FC236}">
                <a16:creationId xmlns:a16="http://schemas.microsoft.com/office/drawing/2014/main" id="{44002C89-D8C7-F729-1FA0-8F58C34ECC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0130" y="1819175"/>
            <a:ext cx="1585916" cy="1299466"/>
          </a:xfrm>
          <a:prstGeom prst="rect">
            <a:avLst/>
          </a:prstGeom>
        </p:spPr>
      </p:pic>
      <p:pic>
        <p:nvPicPr>
          <p:cNvPr id="4" name="Image 3">
            <a:extLst>
              <a:ext uri="{FF2B5EF4-FFF2-40B4-BE49-F238E27FC236}">
                <a16:creationId xmlns:a16="http://schemas.microsoft.com/office/drawing/2014/main" id="{0F7F9D13-89F1-3E7D-1F06-D443E9E3C9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8121" y="1819175"/>
            <a:ext cx="1802090" cy="1299466"/>
          </a:xfrm>
          <a:prstGeom prst="rect">
            <a:avLst/>
          </a:prstGeom>
        </p:spPr>
      </p:pic>
      <p:pic>
        <p:nvPicPr>
          <p:cNvPr id="5" name="Image 4">
            <a:extLst>
              <a:ext uri="{FF2B5EF4-FFF2-40B4-BE49-F238E27FC236}">
                <a16:creationId xmlns:a16="http://schemas.microsoft.com/office/drawing/2014/main" id="{B8249393-D715-06E9-1B37-C1D16AA100D7}"/>
              </a:ext>
            </a:extLst>
          </p:cNvPr>
          <p:cNvPicPr>
            <a:picLocks noChangeAspect="1"/>
          </p:cNvPicPr>
          <p:nvPr/>
        </p:nvPicPr>
        <p:blipFill>
          <a:blip r:embed="rId7"/>
          <a:stretch>
            <a:fillRect/>
          </a:stretch>
        </p:blipFill>
        <p:spPr>
          <a:xfrm>
            <a:off x="3224463" y="1586778"/>
            <a:ext cx="1804695" cy="1675789"/>
          </a:xfrm>
          <a:prstGeom prst="rect">
            <a:avLst/>
          </a:prstGeom>
        </p:spPr>
      </p:pic>
      <p:pic>
        <p:nvPicPr>
          <p:cNvPr id="6" name="Image 5">
            <a:extLst>
              <a:ext uri="{FF2B5EF4-FFF2-40B4-BE49-F238E27FC236}">
                <a16:creationId xmlns:a16="http://schemas.microsoft.com/office/drawing/2014/main" id="{913FE0AA-6B17-086D-DC67-27AAE4F6E6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9766" y="3941683"/>
            <a:ext cx="2019392" cy="1262411"/>
          </a:xfrm>
          <a:prstGeom prst="rect">
            <a:avLst/>
          </a:prstGeom>
        </p:spPr>
      </p:pic>
      <p:pic>
        <p:nvPicPr>
          <p:cNvPr id="7" name="Image 6">
            <a:extLst>
              <a:ext uri="{FF2B5EF4-FFF2-40B4-BE49-F238E27FC236}">
                <a16:creationId xmlns:a16="http://schemas.microsoft.com/office/drawing/2014/main" id="{D2379E78-3AA0-DC25-389B-0176248B6B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0665" y="1748981"/>
            <a:ext cx="2059161" cy="1402570"/>
          </a:xfrm>
          <a:prstGeom prst="rect">
            <a:avLst/>
          </a:prstGeom>
        </p:spPr>
      </p:pic>
      <p:pic>
        <p:nvPicPr>
          <p:cNvPr id="9" name="Image 8">
            <a:extLst>
              <a:ext uri="{FF2B5EF4-FFF2-40B4-BE49-F238E27FC236}">
                <a16:creationId xmlns:a16="http://schemas.microsoft.com/office/drawing/2014/main" id="{AD0FD48F-E31E-47FA-02AD-BD2ED78DD4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7866" y="3983232"/>
            <a:ext cx="1809218" cy="1360916"/>
          </a:xfrm>
          <a:prstGeom prst="rect">
            <a:avLst/>
          </a:prstGeom>
        </p:spPr>
      </p:pic>
      <p:pic>
        <p:nvPicPr>
          <p:cNvPr id="11" name="Image 10">
            <a:extLst>
              <a:ext uri="{FF2B5EF4-FFF2-40B4-BE49-F238E27FC236}">
                <a16:creationId xmlns:a16="http://schemas.microsoft.com/office/drawing/2014/main" id="{E55C4344-6F1C-0B10-0124-5E42DB6B6FE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48343" y="3739361"/>
            <a:ext cx="1881868" cy="1742254"/>
          </a:xfrm>
          <a:prstGeom prst="rect">
            <a:avLst/>
          </a:prstGeom>
        </p:spPr>
      </p:pic>
      <p:pic>
        <p:nvPicPr>
          <p:cNvPr id="15" name="Image 14">
            <a:extLst>
              <a:ext uri="{FF2B5EF4-FFF2-40B4-BE49-F238E27FC236}">
                <a16:creationId xmlns:a16="http://schemas.microsoft.com/office/drawing/2014/main" id="{E0DBC2D3-7F06-BAC9-945F-A2BF17251BEC}"/>
              </a:ext>
            </a:extLst>
          </p:cNvPr>
          <p:cNvPicPr>
            <a:picLocks noChangeAspect="1"/>
          </p:cNvPicPr>
          <p:nvPr/>
        </p:nvPicPr>
        <p:blipFill>
          <a:blip r:embed="rId12"/>
          <a:stretch>
            <a:fillRect/>
          </a:stretch>
        </p:blipFill>
        <p:spPr>
          <a:xfrm>
            <a:off x="5409437" y="3551327"/>
            <a:ext cx="1074513" cy="2370025"/>
          </a:xfrm>
          <a:prstGeom prst="rect">
            <a:avLst/>
          </a:prstGeom>
        </p:spPr>
      </p:pic>
    </p:spTree>
    <p:extLst>
      <p:ext uri="{BB962C8B-B14F-4D97-AF65-F5344CB8AC3E}">
        <p14:creationId xmlns:p14="http://schemas.microsoft.com/office/powerpoint/2010/main" val="2560934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48AC3-4C6E-6120-E18D-776898F523DC}"/>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72DBB2E3-2287-8AA3-3761-F73BF87169BF}"/>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EEFDCFA7-48EE-BC6C-D4FA-885AFBF786F1}"/>
              </a:ext>
            </a:extLst>
          </p:cNvPr>
          <p:cNvSpPr/>
          <p:nvPr/>
        </p:nvSpPr>
        <p:spPr>
          <a:xfrm>
            <a:off x="167412" y="228599"/>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957E18A4-4139-564F-40FA-8D3B80A756BE}"/>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79388C09-3AD0-6B18-A27D-B3E16E40E032}"/>
              </a:ext>
            </a:extLst>
          </p:cNvPr>
          <p:cNvSpPr txBox="1"/>
          <p:nvPr/>
        </p:nvSpPr>
        <p:spPr>
          <a:xfrm>
            <a:off x="1166993" y="344404"/>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a:t>
            </a:r>
          </a:p>
        </p:txBody>
      </p:sp>
      <p:sp>
        <p:nvSpPr>
          <p:cNvPr id="22" name="Freeform 8">
            <a:extLst>
              <a:ext uri="{FF2B5EF4-FFF2-40B4-BE49-F238E27FC236}">
                <a16:creationId xmlns:a16="http://schemas.microsoft.com/office/drawing/2014/main" id="{16C86A03-68C3-7732-EC60-470F15ED99E6}"/>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01A53F99-955C-E925-744C-CD3D0CCE73C3}"/>
              </a:ext>
            </a:extLst>
          </p:cNvPr>
          <p:cNvGraphicFramePr>
            <a:graphicFrameLocks noGrp="1"/>
          </p:cNvGraphicFramePr>
          <p:nvPr>
            <p:custDataLst>
              <p:tags r:id="rId1"/>
            </p:custDataLst>
            <p:extLst>
              <p:ext uri="{D42A27DB-BD31-4B8C-83A1-F6EECF244321}">
                <p14:modId xmlns:p14="http://schemas.microsoft.com/office/powerpoint/2010/main" val="1315275470"/>
              </p:ext>
            </p:ext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60BB6E3C-223D-3E15-E569-AE7ED03C4AAE}"/>
              </a:ext>
            </a:extLst>
          </p:cNvPr>
          <p:cNvSpPr txBox="1"/>
          <p:nvPr/>
        </p:nvSpPr>
        <p:spPr>
          <a:xfrm>
            <a:off x="1070176" y="393468"/>
            <a:ext cx="4504714" cy="323165"/>
          </a:xfrm>
          <a:prstGeom prst="rect">
            <a:avLst/>
          </a:prstGeom>
          <a:noFill/>
        </p:spPr>
        <p:txBody>
          <a:bodyPr wrap="square">
            <a:spAutoFit/>
          </a:bodyPr>
          <a:lstStyle/>
          <a:p>
            <a:pPr defTabSz="457246"/>
            <a:r>
              <a:rPr lang="fr-FR" sz="1500" b="1" dirty="0">
                <a:solidFill>
                  <a:prstClr val="white">
                    <a:lumMod val="65000"/>
                  </a:prstClr>
                </a:solidFill>
                <a:latin typeface="Dosis"/>
              </a:rPr>
              <a:t>Quels sont les 2 mots qui manquent ? </a:t>
            </a:r>
          </a:p>
        </p:txBody>
      </p:sp>
      <p:pic>
        <p:nvPicPr>
          <p:cNvPr id="11" name="Image 10">
            <a:extLst>
              <a:ext uri="{FF2B5EF4-FFF2-40B4-BE49-F238E27FC236}">
                <a16:creationId xmlns:a16="http://schemas.microsoft.com/office/drawing/2014/main" id="{158785BC-298E-CBB7-3CDE-4260C025A5CA}"/>
              </a:ext>
            </a:extLst>
          </p:cNvPr>
          <p:cNvPicPr>
            <a:picLocks noChangeAspect="1"/>
          </p:cNvPicPr>
          <p:nvPr/>
        </p:nvPicPr>
        <p:blipFill>
          <a:blip r:embed="rId5"/>
          <a:stretch>
            <a:fillRect/>
          </a:stretch>
        </p:blipFill>
        <p:spPr>
          <a:xfrm>
            <a:off x="4884809" y="1527624"/>
            <a:ext cx="1570103" cy="1485046"/>
          </a:xfrm>
          <a:prstGeom prst="rect">
            <a:avLst/>
          </a:prstGeom>
        </p:spPr>
      </p:pic>
      <p:pic>
        <p:nvPicPr>
          <p:cNvPr id="16" name="Image 15">
            <a:extLst>
              <a:ext uri="{FF2B5EF4-FFF2-40B4-BE49-F238E27FC236}">
                <a16:creationId xmlns:a16="http://schemas.microsoft.com/office/drawing/2014/main" id="{5BD87E20-025F-269F-7059-37204D428A7E}"/>
              </a:ext>
            </a:extLst>
          </p:cNvPr>
          <p:cNvPicPr>
            <a:picLocks noChangeAspect="1"/>
          </p:cNvPicPr>
          <p:nvPr/>
        </p:nvPicPr>
        <p:blipFill>
          <a:blip r:embed="rId5"/>
          <a:stretch>
            <a:fillRect/>
          </a:stretch>
        </p:blipFill>
        <p:spPr>
          <a:xfrm>
            <a:off x="1166993" y="3878775"/>
            <a:ext cx="1572866" cy="1592284"/>
          </a:xfrm>
          <a:prstGeom prst="rect">
            <a:avLst/>
          </a:prstGeom>
        </p:spPr>
      </p:pic>
      <p:pic>
        <p:nvPicPr>
          <p:cNvPr id="5" name="Image 4">
            <a:extLst>
              <a:ext uri="{FF2B5EF4-FFF2-40B4-BE49-F238E27FC236}">
                <a16:creationId xmlns:a16="http://schemas.microsoft.com/office/drawing/2014/main" id="{7218FA9E-B06F-3293-E411-8A141956BC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8121" y="1819175"/>
            <a:ext cx="1802090" cy="1299466"/>
          </a:xfrm>
          <a:prstGeom prst="rect">
            <a:avLst/>
          </a:prstGeom>
        </p:spPr>
      </p:pic>
      <p:pic>
        <p:nvPicPr>
          <p:cNvPr id="6" name="Image 5">
            <a:extLst>
              <a:ext uri="{FF2B5EF4-FFF2-40B4-BE49-F238E27FC236}">
                <a16:creationId xmlns:a16="http://schemas.microsoft.com/office/drawing/2014/main" id="{7373DE3F-9732-FFE4-37CA-B70169A6806F}"/>
              </a:ext>
            </a:extLst>
          </p:cNvPr>
          <p:cNvPicPr>
            <a:picLocks noChangeAspect="1"/>
          </p:cNvPicPr>
          <p:nvPr/>
        </p:nvPicPr>
        <p:blipFill>
          <a:blip r:embed="rId7"/>
          <a:stretch>
            <a:fillRect/>
          </a:stretch>
        </p:blipFill>
        <p:spPr>
          <a:xfrm>
            <a:off x="3459233" y="2015055"/>
            <a:ext cx="1359519" cy="1262411"/>
          </a:xfrm>
          <a:prstGeom prst="rect">
            <a:avLst/>
          </a:prstGeom>
        </p:spPr>
      </p:pic>
      <p:pic>
        <p:nvPicPr>
          <p:cNvPr id="7" name="Image 6">
            <a:extLst>
              <a:ext uri="{FF2B5EF4-FFF2-40B4-BE49-F238E27FC236}">
                <a16:creationId xmlns:a16="http://schemas.microsoft.com/office/drawing/2014/main" id="{D007970F-88DA-AE17-660A-3D1D4D9216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09766" y="3941683"/>
            <a:ext cx="2019392" cy="1262411"/>
          </a:xfrm>
          <a:prstGeom prst="rect">
            <a:avLst/>
          </a:prstGeom>
        </p:spPr>
      </p:pic>
      <p:pic>
        <p:nvPicPr>
          <p:cNvPr id="8" name="Image 7">
            <a:extLst>
              <a:ext uri="{FF2B5EF4-FFF2-40B4-BE49-F238E27FC236}">
                <a16:creationId xmlns:a16="http://schemas.microsoft.com/office/drawing/2014/main" id="{EE209103-35A6-1890-D0A7-2EBE3065FE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0665" y="1748981"/>
            <a:ext cx="2059161" cy="1402570"/>
          </a:xfrm>
          <a:prstGeom prst="rect">
            <a:avLst/>
          </a:prstGeom>
        </p:spPr>
      </p:pic>
      <p:pic>
        <p:nvPicPr>
          <p:cNvPr id="17" name="Image 16">
            <a:extLst>
              <a:ext uri="{FF2B5EF4-FFF2-40B4-BE49-F238E27FC236}">
                <a16:creationId xmlns:a16="http://schemas.microsoft.com/office/drawing/2014/main" id="{2E19C886-45FE-D2BB-C684-D00218519B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48343" y="3739361"/>
            <a:ext cx="1881868" cy="1742254"/>
          </a:xfrm>
          <a:prstGeom prst="rect">
            <a:avLst/>
          </a:prstGeom>
        </p:spPr>
      </p:pic>
      <p:pic>
        <p:nvPicPr>
          <p:cNvPr id="9" name="Image 8">
            <a:extLst>
              <a:ext uri="{FF2B5EF4-FFF2-40B4-BE49-F238E27FC236}">
                <a16:creationId xmlns:a16="http://schemas.microsoft.com/office/drawing/2014/main" id="{30D746D0-3DC3-43CC-1904-F06FD2C85121}"/>
              </a:ext>
            </a:extLst>
          </p:cNvPr>
          <p:cNvPicPr>
            <a:picLocks noChangeAspect="1"/>
          </p:cNvPicPr>
          <p:nvPr/>
        </p:nvPicPr>
        <p:blipFill>
          <a:blip r:embed="rId11"/>
          <a:stretch>
            <a:fillRect/>
          </a:stretch>
        </p:blipFill>
        <p:spPr>
          <a:xfrm>
            <a:off x="5272269" y="3543455"/>
            <a:ext cx="1074513" cy="2370025"/>
          </a:xfrm>
          <a:prstGeom prst="rect">
            <a:avLst/>
          </a:prstGeom>
        </p:spPr>
      </p:pic>
    </p:spTree>
    <p:extLst>
      <p:ext uri="{BB962C8B-B14F-4D97-AF65-F5344CB8AC3E}">
        <p14:creationId xmlns:p14="http://schemas.microsoft.com/office/powerpoint/2010/main" val="31414442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5EAA9-1418-AD3B-4CB9-1280AC863E9F}"/>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57D960C8-3828-D2E1-42A2-5B2C9EDA5F53}"/>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C0C60B44-10B0-9C94-8F22-4FEF7D6AD945}"/>
              </a:ext>
            </a:extLst>
          </p:cNvPr>
          <p:cNvSpPr/>
          <p:nvPr/>
        </p:nvSpPr>
        <p:spPr>
          <a:xfrm>
            <a:off x="167413" y="217055"/>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755E15EC-58F0-2D37-F254-7037A6632571}"/>
              </a:ext>
            </a:extLst>
          </p:cNvPr>
          <p:cNvSpPr/>
          <p:nvPr/>
        </p:nvSpPr>
        <p:spPr>
          <a:xfrm>
            <a:off x="206990" y="219274"/>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6F953A98-CDD8-904E-6679-3BB0E9F5DA3F}"/>
              </a:ext>
            </a:extLst>
          </p:cNvPr>
          <p:cNvSpPr txBox="1"/>
          <p:nvPr/>
        </p:nvSpPr>
        <p:spPr>
          <a:xfrm>
            <a:off x="1070177" y="402253"/>
            <a:ext cx="7465731" cy="323165"/>
          </a:xfrm>
          <a:prstGeom prst="rect">
            <a:avLst/>
          </a:prstGeom>
          <a:noFill/>
        </p:spPr>
        <p:txBody>
          <a:bodyPr wrap="square">
            <a:spAutoFit/>
          </a:bodyPr>
          <a:lstStyle/>
          <a:p>
            <a:pPr defTabSz="457246"/>
            <a:r>
              <a:rPr lang="fr-MA" sz="1500" b="1" dirty="0">
                <a:solidFill>
                  <a:prstClr val="white">
                    <a:lumMod val="65000"/>
                  </a:prstClr>
                </a:solidFill>
                <a:latin typeface="Dosis" pitchFamily="2" charset="0"/>
              </a:rPr>
              <a:t>Les mots qui manquaient sont: un boucher – un sifflet.</a:t>
            </a:r>
            <a:endParaRPr lang="fr-MA" sz="1500" dirty="0">
              <a:solidFill>
                <a:prstClr val="white">
                  <a:lumMod val="65000"/>
                </a:prstClr>
              </a:solidFill>
              <a:latin typeface="Dosis" pitchFamily="2" charset="0"/>
            </a:endParaRPr>
          </a:p>
        </p:txBody>
      </p:sp>
      <p:sp>
        <p:nvSpPr>
          <p:cNvPr id="22" name="Freeform 8">
            <a:extLst>
              <a:ext uri="{FF2B5EF4-FFF2-40B4-BE49-F238E27FC236}">
                <a16:creationId xmlns:a16="http://schemas.microsoft.com/office/drawing/2014/main" id="{0226B185-6075-B4C9-8B5D-6DBE794D099B}"/>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graphicFrame>
        <p:nvGraphicFramePr>
          <p:cNvPr id="2" name="Tableau 1">
            <a:extLst>
              <a:ext uri="{FF2B5EF4-FFF2-40B4-BE49-F238E27FC236}">
                <a16:creationId xmlns:a16="http://schemas.microsoft.com/office/drawing/2014/main" id="{ECC72887-86AF-DA1D-347B-DBBF67FF5025}"/>
              </a:ext>
            </a:extLst>
          </p:cNvPr>
          <p:cNvGraphicFramePr>
            <a:graphicFrameLocks noGrp="1"/>
          </p:cNvGraphicFramePr>
          <p:nvPr>
            <p:custDataLst>
              <p:tags r:id="rId1"/>
            </p:custDataLst>
          </p:nvPr>
        </p:nvGraphicFramePr>
        <p:xfrm>
          <a:off x="35298" y="-11545"/>
          <a:ext cx="8941290" cy="457200"/>
        </p:xfrm>
        <a:graphic>
          <a:graphicData uri="http://schemas.openxmlformats.org/drawingml/2006/table">
            <a:tbl>
              <a:tblPr firstRow="1" bandRow="1">
                <a:tableStyleId>{5C22544A-7EE6-4342-B048-85BDC9FD1C3A}</a:tableStyleId>
              </a:tblPr>
              <a:tblGrid>
                <a:gridCol w="1490215">
                  <a:extLst>
                    <a:ext uri="{9D8B030D-6E8A-4147-A177-3AD203B41FA5}">
                      <a16:colId xmlns:a16="http://schemas.microsoft.com/office/drawing/2014/main" val="1026576551"/>
                    </a:ext>
                  </a:extLst>
                </a:gridCol>
                <a:gridCol w="1490215">
                  <a:extLst>
                    <a:ext uri="{9D8B030D-6E8A-4147-A177-3AD203B41FA5}">
                      <a16:colId xmlns:a16="http://schemas.microsoft.com/office/drawing/2014/main" val="1915038765"/>
                    </a:ext>
                  </a:extLst>
                </a:gridCol>
                <a:gridCol w="1490215">
                  <a:extLst>
                    <a:ext uri="{9D8B030D-6E8A-4147-A177-3AD203B41FA5}">
                      <a16:colId xmlns:a16="http://schemas.microsoft.com/office/drawing/2014/main" val="2262048582"/>
                    </a:ext>
                  </a:extLst>
                </a:gridCol>
                <a:gridCol w="1698739">
                  <a:extLst>
                    <a:ext uri="{9D8B030D-6E8A-4147-A177-3AD203B41FA5}">
                      <a16:colId xmlns:a16="http://schemas.microsoft.com/office/drawing/2014/main" val="2897137454"/>
                    </a:ext>
                  </a:extLst>
                </a:gridCol>
                <a:gridCol w="1663349">
                  <a:extLst>
                    <a:ext uri="{9D8B030D-6E8A-4147-A177-3AD203B41FA5}">
                      <a16:colId xmlns:a16="http://schemas.microsoft.com/office/drawing/2014/main" val="2418460758"/>
                    </a:ext>
                  </a:extLst>
                </a:gridCol>
                <a:gridCol w="110855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a:extLst>
              <a:ext uri="{FF2B5EF4-FFF2-40B4-BE49-F238E27FC236}">
                <a16:creationId xmlns:a16="http://schemas.microsoft.com/office/drawing/2014/main" id="{3D7A2602-450C-F807-B32C-5068416F64F4}"/>
              </a:ext>
            </a:extLst>
          </p:cNvPr>
          <p:cNvPicPr>
            <a:picLocks noChangeAspect="1"/>
          </p:cNvPicPr>
          <p:nvPr/>
        </p:nvPicPr>
        <p:blipFill>
          <a:blip r:embed="rId5"/>
          <a:stretch>
            <a:fillRect/>
          </a:stretch>
        </p:blipFill>
        <p:spPr>
          <a:xfrm>
            <a:off x="4944594" y="1107297"/>
            <a:ext cx="871804" cy="786452"/>
          </a:xfrm>
          <a:prstGeom prst="rect">
            <a:avLst/>
          </a:prstGeom>
        </p:spPr>
      </p:pic>
      <p:pic>
        <p:nvPicPr>
          <p:cNvPr id="5" name="Image 4">
            <a:extLst>
              <a:ext uri="{FF2B5EF4-FFF2-40B4-BE49-F238E27FC236}">
                <a16:creationId xmlns:a16="http://schemas.microsoft.com/office/drawing/2014/main" id="{F3F11D8B-8480-77BB-3D0F-7AA880F1F48D}"/>
              </a:ext>
            </a:extLst>
          </p:cNvPr>
          <p:cNvPicPr>
            <a:picLocks noChangeAspect="1"/>
          </p:cNvPicPr>
          <p:nvPr/>
        </p:nvPicPr>
        <p:blipFill>
          <a:blip r:embed="rId5"/>
          <a:stretch>
            <a:fillRect/>
          </a:stretch>
        </p:blipFill>
        <p:spPr>
          <a:xfrm>
            <a:off x="460470" y="3417455"/>
            <a:ext cx="871804" cy="786452"/>
          </a:xfrm>
          <a:prstGeom prst="rect">
            <a:avLst/>
          </a:prstGeom>
        </p:spPr>
      </p:pic>
      <p:pic>
        <p:nvPicPr>
          <p:cNvPr id="3" name="Image 2">
            <a:extLst>
              <a:ext uri="{FF2B5EF4-FFF2-40B4-BE49-F238E27FC236}">
                <a16:creationId xmlns:a16="http://schemas.microsoft.com/office/drawing/2014/main" id="{2BBB5520-13A3-A292-4843-4544093A5A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0130" y="1819175"/>
            <a:ext cx="1585916" cy="1299466"/>
          </a:xfrm>
          <a:prstGeom prst="rect">
            <a:avLst/>
          </a:prstGeom>
        </p:spPr>
      </p:pic>
      <p:pic>
        <p:nvPicPr>
          <p:cNvPr id="6" name="Image 5">
            <a:extLst>
              <a:ext uri="{FF2B5EF4-FFF2-40B4-BE49-F238E27FC236}">
                <a16:creationId xmlns:a16="http://schemas.microsoft.com/office/drawing/2014/main" id="{0C0DF540-8729-3261-AD69-99B5FDBA0E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28121" y="1819175"/>
            <a:ext cx="1802090" cy="1299466"/>
          </a:xfrm>
          <a:prstGeom prst="rect">
            <a:avLst/>
          </a:prstGeom>
        </p:spPr>
      </p:pic>
      <p:pic>
        <p:nvPicPr>
          <p:cNvPr id="8" name="Image 7">
            <a:extLst>
              <a:ext uri="{FF2B5EF4-FFF2-40B4-BE49-F238E27FC236}">
                <a16:creationId xmlns:a16="http://schemas.microsoft.com/office/drawing/2014/main" id="{E70AC9D7-6D09-100C-0679-2D6411566C9A}"/>
              </a:ext>
            </a:extLst>
          </p:cNvPr>
          <p:cNvPicPr>
            <a:picLocks noChangeAspect="1"/>
          </p:cNvPicPr>
          <p:nvPr/>
        </p:nvPicPr>
        <p:blipFill>
          <a:blip r:embed="rId8"/>
          <a:stretch>
            <a:fillRect/>
          </a:stretch>
        </p:blipFill>
        <p:spPr>
          <a:xfrm>
            <a:off x="3224463" y="1586778"/>
            <a:ext cx="1804695" cy="1675789"/>
          </a:xfrm>
          <a:prstGeom prst="rect">
            <a:avLst/>
          </a:prstGeom>
        </p:spPr>
      </p:pic>
      <p:pic>
        <p:nvPicPr>
          <p:cNvPr id="9" name="Image 8">
            <a:extLst>
              <a:ext uri="{FF2B5EF4-FFF2-40B4-BE49-F238E27FC236}">
                <a16:creationId xmlns:a16="http://schemas.microsoft.com/office/drawing/2014/main" id="{2B50468C-3059-1221-2D48-78C8EA5D88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9766" y="3941683"/>
            <a:ext cx="2019392" cy="1262411"/>
          </a:xfrm>
          <a:prstGeom prst="rect">
            <a:avLst/>
          </a:prstGeom>
        </p:spPr>
      </p:pic>
      <p:pic>
        <p:nvPicPr>
          <p:cNvPr id="10" name="Image 9">
            <a:extLst>
              <a:ext uri="{FF2B5EF4-FFF2-40B4-BE49-F238E27FC236}">
                <a16:creationId xmlns:a16="http://schemas.microsoft.com/office/drawing/2014/main" id="{1F7EEADA-70A1-0AD3-6DBA-7C1B40CAD0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0665" y="1748981"/>
            <a:ext cx="2059161" cy="1402570"/>
          </a:xfrm>
          <a:prstGeom prst="rect">
            <a:avLst/>
          </a:prstGeom>
        </p:spPr>
      </p:pic>
      <p:pic>
        <p:nvPicPr>
          <p:cNvPr id="11" name="Image 10">
            <a:extLst>
              <a:ext uri="{FF2B5EF4-FFF2-40B4-BE49-F238E27FC236}">
                <a16:creationId xmlns:a16="http://schemas.microsoft.com/office/drawing/2014/main" id="{EFD958C0-8F04-E720-17EB-1E943CBEAE6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866" y="3983232"/>
            <a:ext cx="1809218" cy="1360916"/>
          </a:xfrm>
          <a:prstGeom prst="rect">
            <a:avLst/>
          </a:prstGeom>
        </p:spPr>
      </p:pic>
      <p:pic>
        <p:nvPicPr>
          <p:cNvPr id="16" name="Image 15">
            <a:extLst>
              <a:ext uri="{FF2B5EF4-FFF2-40B4-BE49-F238E27FC236}">
                <a16:creationId xmlns:a16="http://schemas.microsoft.com/office/drawing/2014/main" id="{A546D2A4-7BE9-E64C-230F-659C1FEF3C2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48343" y="3739361"/>
            <a:ext cx="1881868" cy="1742254"/>
          </a:xfrm>
          <a:prstGeom prst="rect">
            <a:avLst/>
          </a:prstGeom>
        </p:spPr>
      </p:pic>
      <p:pic>
        <p:nvPicPr>
          <p:cNvPr id="17" name="Image 16">
            <a:extLst>
              <a:ext uri="{FF2B5EF4-FFF2-40B4-BE49-F238E27FC236}">
                <a16:creationId xmlns:a16="http://schemas.microsoft.com/office/drawing/2014/main" id="{86D5152D-14F8-D639-26BE-27A4AAC56411}"/>
              </a:ext>
            </a:extLst>
          </p:cNvPr>
          <p:cNvPicPr>
            <a:picLocks noChangeAspect="1"/>
          </p:cNvPicPr>
          <p:nvPr/>
        </p:nvPicPr>
        <p:blipFill>
          <a:blip r:embed="rId13"/>
          <a:stretch>
            <a:fillRect/>
          </a:stretch>
        </p:blipFill>
        <p:spPr>
          <a:xfrm>
            <a:off x="5471840" y="3409154"/>
            <a:ext cx="1074513" cy="2370025"/>
          </a:xfrm>
          <a:prstGeom prst="rect">
            <a:avLst/>
          </a:prstGeom>
        </p:spPr>
      </p:pic>
    </p:spTree>
    <p:extLst>
      <p:ext uri="{BB962C8B-B14F-4D97-AF65-F5344CB8AC3E}">
        <p14:creationId xmlns:p14="http://schemas.microsoft.com/office/powerpoint/2010/main" val="580224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F84DB-06AD-D0E2-8538-3F09DE4C46F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D27F43D-2AAC-3924-3C8D-F1B03F83B31D}"/>
              </a:ext>
            </a:extLst>
          </p:cNvPr>
          <p:cNvSpPr/>
          <p:nvPr>
            <p:custDataLst>
              <p:tags r:id="rId1"/>
            </p:custDataLst>
          </p:nvPr>
        </p:nvSpPr>
        <p:spPr>
          <a:xfrm>
            <a:off x="0" y="-5524"/>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2"/>
            <a:stretch>
              <a:fillRect t="-5555" b="-5555"/>
            </a:stretch>
          </a:blipFill>
        </p:spPr>
        <p:txBody>
          <a:bodyPr/>
          <a:lstStyle/>
          <a:p>
            <a:pPr algn="just" defTabSz="457246">
              <a:defRPr/>
            </a:pPr>
            <a:endParaRPr lang="fr-MA" sz="900" dirty="0">
              <a:solidFill>
                <a:prstClr val="black"/>
              </a:solidFill>
              <a:latin typeface="Dosis" pitchFamily="2" charset="0"/>
            </a:endParaRPr>
          </a:p>
        </p:txBody>
      </p:sp>
      <p:grpSp>
        <p:nvGrpSpPr>
          <p:cNvPr id="3" name="Group 3">
            <a:extLst>
              <a:ext uri="{FF2B5EF4-FFF2-40B4-BE49-F238E27FC236}">
                <a16:creationId xmlns:a16="http://schemas.microsoft.com/office/drawing/2014/main" id="{B314923F-69FD-5D4C-611C-138FFCB9BA7A}"/>
              </a:ext>
            </a:extLst>
          </p:cNvPr>
          <p:cNvGrpSpPr/>
          <p:nvPr>
            <p:custDataLst>
              <p:tags r:id="rId2"/>
            </p:custDataLst>
          </p:nvPr>
        </p:nvGrpSpPr>
        <p:grpSpPr>
          <a:xfrm>
            <a:off x="254000" y="736600"/>
            <a:ext cx="8636000" cy="5596244"/>
            <a:chOff x="0" y="0"/>
            <a:chExt cx="3895412" cy="2555175"/>
          </a:xfrm>
        </p:grpSpPr>
        <p:sp>
          <p:nvSpPr>
            <p:cNvPr id="4" name="Freeform 4">
              <a:extLst>
                <a:ext uri="{FF2B5EF4-FFF2-40B4-BE49-F238E27FC236}">
                  <a16:creationId xmlns:a16="http://schemas.microsoft.com/office/drawing/2014/main" id="{E5EB3374-A76C-2A54-6038-72818B2CDB51}"/>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algn="just" defTabSz="457246">
                <a:defRPr/>
              </a:pPr>
              <a:endParaRPr lang="fr-MA" sz="900" dirty="0">
                <a:solidFill>
                  <a:prstClr val="black"/>
                </a:solidFill>
                <a:latin typeface="Dosis" pitchFamily="2" charset="0"/>
              </a:endParaRPr>
            </a:p>
          </p:txBody>
        </p:sp>
        <p:sp>
          <p:nvSpPr>
            <p:cNvPr id="5" name="TextBox 5">
              <a:extLst>
                <a:ext uri="{FF2B5EF4-FFF2-40B4-BE49-F238E27FC236}">
                  <a16:creationId xmlns:a16="http://schemas.microsoft.com/office/drawing/2014/main" id="{1758D412-727A-87EE-D7AD-DF9242B11ED6}"/>
                </a:ext>
              </a:extLst>
            </p:cNvPr>
            <p:cNvSpPr txBox="1"/>
            <p:nvPr/>
          </p:nvSpPr>
          <p:spPr>
            <a:xfrm>
              <a:off x="0" y="-47625"/>
              <a:ext cx="812800" cy="860425"/>
            </a:xfrm>
            <a:prstGeom prst="rect">
              <a:avLst/>
            </a:prstGeom>
          </p:spPr>
          <p:txBody>
            <a:bodyPr lIns="25400" tIns="25400" rIns="25400" bIns="25400" rtlCol="0" anchor="ctr"/>
            <a:lstStyle/>
            <a:p>
              <a:pPr algn="just" defTabSz="457246">
                <a:lnSpc>
                  <a:spcPts val="1605"/>
                </a:lnSpc>
                <a:defRPr/>
              </a:pPr>
              <a:endParaRPr sz="900" dirty="0">
                <a:solidFill>
                  <a:prstClr val="black"/>
                </a:solidFill>
                <a:latin typeface="Dosis" pitchFamily="2" charset="0"/>
              </a:endParaRPr>
            </a:p>
          </p:txBody>
        </p:sp>
      </p:grpSp>
      <p:sp>
        <p:nvSpPr>
          <p:cNvPr id="7" name="Freeform 7">
            <a:extLst>
              <a:ext uri="{FF2B5EF4-FFF2-40B4-BE49-F238E27FC236}">
                <a16:creationId xmlns:a16="http://schemas.microsoft.com/office/drawing/2014/main" id="{AFDA5764-B6A4-60C6-DCDA-6856AC1D5FD1}"/>
              </a:ext>
            </a:extLst>
          </p:cNvPr>
          <p:cNvSpPr/>
          <p:nvPr>
            <p:custDataLst>
              <p:tags r:id="rId3"/>
            </p:custDataLst>
          </p:nvPr>
        </p:nvSpPr>
        <p:spPr>
          <a:xfrm>
            <a:off x="396419" y="294200"/>
            <a:ext cx="619583" cy="594800"/>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pPr algn="just" defTabSz="457246">
              <a:defRPr/>
            </a:pPr>
            <a:endParaRPr lang="fr-MA" sz="900" dirty="0">
              <a:solidFill>
                <a:prstClr val="black"/>
              </a:solidFill>
              <a:latin typeface="Dosis" pitchFamily="2" charset="0"/>
            </a:endParaRPr>
          </a:p>
        </p:txBody>
      </p:sp>
      <p:sp>
        <p:nvSpPr>
          <p:cNvPr id="9" name="TextBox 9">
            <a:extLst>
              <a:ext uri="{FF2B5EF4-FFF2-40B4-BE49-F238E27FC236}">
                <a16:creationId xmlns:a16="http://schemas.microsoft.com/office/drawing/2014/main" id="{1EA470B7-E062-15E0-33DE-CF45AE1EF649}"/>
              </a:ext>
            </a:extLst>
          </p:cNvPr>
          <p:cNvSpPr txBox="1"/>
          <p:nvPr>
            <p:custDataLst>
              <p:tags r:id="rId4"/>
            </p:custDataLst>
          </p:nvPr>
        </p:nvSpPr>
        <p:spPr>
          <a:xfrm>
            <a:off x="2266040" y="1243628"/>
            <a:ext cx="4847974" cy="330860"/>
          </a:xfrm>
          <a:prstGeom prst="rect">
            <a:avLst/>
          </a:prstGeom>
        </p:spPr>
        <p:txBody>
          <a:bodyPr wrap="square" lIns="0" tIns="0" rIns="0" bIns="0" rtlCol="0" anchor="t">
            <a:spAutoFit/>
          </a:bodyPr>
          <a:lstStyle/>
          <a:p>
            <a:pPr algn="just" defTabSz="457246">
              <a:lnSpc>
                <a:spcPts val="2799"/>
              </a:lnSpc>
              <a:defRPr/>
            </a:pPr>
            <a:r>
              <a:rPr lang="fr-FR" sz="2133" b="1" dirty="0">
                <a:solidFill>
                  <a:srgbClr val="106585"/>
                </a:solidFill>
                <a:latin typeface="Dosis" pitchFamily="2" charset="0"/>
              </a:rPr>
              <a:t>Pictogrammes pour la gestion de la séance.  </a:t>
            </a:r>
          </a:p>
        </p:txBody>
      </p:sp>
      <p:sp>
        <p:nvSpPr>
          <p:cNvPr id="14" name="ZoneTexte 13">
            <a:extLst>
              <a:ext uri="{FF2B5EF4-FFF2-40B4-BE49-F238E27FC236}">
                <a16:creationId xmlns:a16="http://schemas.microsoft.com/office/drawing/2014/main" id="{F9A451E6-42B1-DFF1-7AE4-A7F2056EC01F}"/>
              </a:ext>
            </a:extLst>
          </p:cNvPr>
          <p:cNvSpPr txBox="1"/>
          <p:nvPr>
            <p:custDataLst>
              <p:tags r:id="rId5"/>
            </p:custDataLst>
          </p:nvPr>
        </p:nvSpPr>
        <p:spPr>
          <a:xfrm>
            <a:off x="240406" y="3242768"/>
            <a:ext cx="2531264" cy="646331"/>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Modelage. </a:t>
            </a:r>
          </a:p>
          <a:p>
            <a:pPr algn="ctr" defTabSz="609660">
              <a:defRPr/>
            </a:pPr>
            <a:r>
              <a:rPr lang="fr-FR" dirty="0">
                <a:solidFill>
                  <a:srgbClr val="1F497D">
                    <a:lumMod val="50000"/>
                  </a:srgbClr>
                </a:solidFill>
                <a:latin typeface="Dosis" pitchFamily="2" charset="0"/>
              </a:rPr>
              <a:t>Les élèves écoutent. </a:t>
            </a:r>
          </a:p>
        </p:txBody>
      </p:sp>
      <p:pic>
        <p:nvPicPr>
          <p:cNvPr id="8" name="Image 7">
            <a:extLst>
              <a:ext uri="{FF2B5EF4-FFF2-40B4-BE49-F238E27FC236}">
                <a16:creationId xmlns:a16="http://schemas.microsoft.com/office/drawing/2014/main" id="{4EE9A24F-D8C5-7E23-497C-A5D00EB35DFD}"/>
              </a:ext>
            </a:extLst>
          </p:cNvPr>
          <p:cNvPicPr>
            <a:picLocks noChangeAspect="1"/>
          </p:cNvPicPr>
          <p:nvPr>
            <p:custDataLst>
              <p:tags r:id="rId6"/>
            </p:custDataLst>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2747" y="2041913"/>
            <a:ext cx="1090687" cy="1087867"/>
          </a:xfrm>
          <a:prstGeom prst="rect">
            <a:avLst/>
          </a:prstGeom>
        </p:spPr>
      </p:pic>
      <p:pic>
        <p:nvPicPr>
          <p:cNvPr id="16" name="Image 15">
            <a:extLst>
              <a:ext uri="{FF2B5EF4-FFF2-40B4-BE49-F238E27FC236}">
                <a16:creationId xmlns:a16="http://schemas.microsoft.com/office/drawing/2014/main" id="{FB73E3A4-703C-71EA-8A0D-2E42F69B21D4}"/>
              </a:ext>
            </a:extLst>
          </p:cNvPr>
          <p:cNvPicPr>
            <a:picLocks noChangeAspect="1"/>
          </p:cNvPicPr>
          <p:nvPr>
            <p:custDataLst>
              <p:tags r:id="rId7"/>
            </p:custDataLst>
          </p:nvPr>
        </p:nvPicPr>
        <p:blipFill>
          <a:blip r:embed="rId26">
            <a:clrChange>
              <a:clrFrom>
                <a:srgbClr val="FFFFFF"/>
              </a:clrFrom>
              <a:clrTo>
                <a:srgbClr val="FFFFFF">
                  <a:alpha val="0"/>
                </a:srgbClr>
              </a:clrTo>
            </a:clrChange>
          </a:blip>
          <a:stretch>
            <a:fillRect/>
          </a:stretch>
        </p:blipFill>
        <p:spPr>
          <a:xfrm>
            <a:off x="5026705" y="2043942"/>
            <a:ext cx="1165014" cy="977994"/>
          </a:xfrm>
          <a:prstGeom prst="rect">
            <a:avLst/>
          </a:prstGeom>
        </p:spPr>
      </p:pic>
      <p:sp>
        <p:nvSpPr>
          <p:cNvPr id="22" name="ZoneTexte 21">
            <a:extLst>
              <a:ext uri="{FF2B5EF4-FFF2-40B4-BE49-F238E27FC236}">
                <a16:creationId xmlns:a16="http://schemas.microsoft.com/office/drawing/2014/main" id="{97A78D7E-4EA3-8F6B-EB49-9380B2CCBAAD}"/>
              </a:ext>
            </a:extLst>
          </p:cNvPr>
          <p:cNvSpPr txBox="1"/>
          <p:nvPr>
            <p:custDataLst>
              <p:tags r:id="rId8"/>
            </p:custDataLst>
          </p:nvPr>
        </p:nvSpPr>
        <p:spPr>
          <a:xfrm>
            <a:off x="4349084" y="3259065"/>
            <a:ext cx="2872379"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Répétition chorale.</a:t>
            </a:r>
          </a:p>
          <a:p>
            <a:pPr algn="ctr" defTabSz="609660">
              <a:defRPr/>
            </a:pPr>
            <a:r>
              <a:rPr lang="fr-FR" dirty="0">
                <a:solidFill>
                  <a:srgbClr val="1F497D">
                    <a:lumMod val="50000"/>
                  </a:srgbClr>
                </a:solidFill>
                <a:latin typeface="Dosis" pitchFamily="2" charset="0"/>
              </a:rPr>
              <a:t>Toute la classe </a:t>
            </a:r>
          </a:p>
          <a:p>
            <a:pPr algn="ctr" defTabSz="609660">
              <a:defRPr/>
            </a:pPr>
            <a:r>
              <a:rPr lang="fr-FR" dirty="0">
                <a:solidFill>
                  <a:srgbClr val="1F497D">
                    <a:lumMod val="50000"/>
                  </a:srgbClr>
                </a:solidFill>
                <a:latin typeface="Dosis" pitchFamily="2" charset="0"/>
              </a:rPr>
              <a:t>répète. </a:t>
            </a:r>
          </a:p>
        </p:txBody>
      </p:sp>
      <p:pic>
        <p:nvPicPr>
          <p:cNvPr id="24" name="Image 23">
            <a:extLst>
              <a:ext uri="{FF2B5EF4-FFF2-40B4-BE49-F238E27FC236}">
                <a16:creationId xmlns:a16="http://schemas.microsoft.com/office/drawing/2014/main" id="{ACD71421-7E63-0887-15F3-9B3C58CC5617}"/>
              </a:ext>
            </a:extLst>
          </p:cNvPr>
          <p:cNvPicPr>
            <a:picLocks noChangeAspect="1"/>
          </p:cNvPicPr>
          <p:nvPr>
            <p:custDataLst>
              <p:tags r:id="rId9"/>
            </p:custDataLst>
          </p:nvPr>
        </p:nvPicPr>
        <p:blipFill>
          <a:blip r:embed="rId27"/>
          <a:stretch>
            <a:fillRect/>
          </a:stretch>
        </p:blipFill>
        <p:spPr>
          <a:xfrm>
            <a:off x="942747" y="4228917"/>
            <a:ext cx="1232811" cy="761784"/>
          </a:xfrm>
          <a:prstGeom prst="roundRect">
            <a:avLst>
              <a:gd name="adj" fmla="val 31362"/>
            </a:avLst>
          </a:prstGeom>
        </p:spPr>
      </p:pic>
      <p:sp>
        <p:nvSpPr>
          <p:cNvPr id="26" name="ZoneTexte 25">
            <a:extLst>
              <a:ext uri="{FF2B5EF4-FFF2-40B4-BE49-F238E27FC236}">
                <a16:creationId xmlns:a16="http://schemas.microsoft.com/office/drawing/2014/main" id="{519DECAF-6F46-F2D9-3C43-0C5075904C4D}"/>
              </a:ext>
            </a:extLst>
          </p:cNvPr>
          <p:cNvSpPr txBox="1"/>
          <p:nvPr>
            <p:custDataLst>
              <p:tags r:id="rId10"/>
            </p:custDataLst>
          </p:nvPr>
        </p:nvSpPr>
        <p:spPr>
          <a:xfrm>
            <a:off x="254001" y="5117274"/>
            <a:ext cx="2610301" cy="646331"/>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Passage au tableau. </a:t>
            </a:r>
          </a:p>
          <a:p>
            <a:pPr algn="ctr" defTabSz="609660">
              <a:defRPr/>
            </a:pPr>
            <a:r>
              <a:rPr lang="fr-FR" dirty="0">
                <a:solidFill>
                  <a:srgbClr val="1F497D">
                    <a:lumMod val="50000"/>
                  </a:srgbClr>
                </a:solidFill>
                <a:latin typeface="Dosis" pitchFamily="2" charset="0"/>
              </a:rPr>
              <a:t>Un élève réalise la tâche. </a:t>
            </a:r>
          </a:p>
        </p:txBody>
      </p:sp>
      <p:pic>
        <p:nvPicPr>
          <p:cNvPr id="18" name="Image 17" descr="Une image contenant dessin humoristique, dessin, illustration, croquis&#10;&#10;Description générée automatiquement">
            <a:extLst>
              <a:ext uri="{FF2B5EF4-FFF2-40B4-BE49-F238E27FC236}">
                <a16:creationId xmlns:a16="http://schemas.microsoft.com/office/drawing/2014/main" id="{DA3012CF-2363-2ED8-3431-EDCB4ED9ADCA}"/>
              </a:ext>
            </a:extLst>
          </p:cNvPr>
          <p:cNvPicPr>
            <a:picLocks noChangeAspect="1"/>
          </p:cNvPicPr>
          <p:nvPr>
            <p:custDataLst>
              <p:tags r:id="rId11"/>
            </p:custDataLst>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7416801" y="1942071"/>
            <a:ext cx="833509" cy="1008516"/>
          </a:xfrm>
          <a:prstGeom prst="rect">
            <a:avLst/>
          </a:prstGeom>
        </p:spPr>
      </p:pic>
      <p:sp>
        <p:nvSpPr>
          <p:cNvPr id="19" name="ZoneTexte 18">
            <a:extLst>
              <a:ext uri="{FF2B5EF4-FFF2-40B4-BE49-F238E27FC236}">
                <a16:creationId xmlns:a16="http://schemas.microsoft.com/office/drawing/2014/main" id="{E9A6834E-AFB5-023D-9381-B94F5B6F48A0}"/>
              </a:ext>
            </a:extLst>
          </p:cNvPr>
          <p:cNvSpPr txBox="1"/>
          <p:nvPr>
            <p:custDataLst>
              <p:tags r:id="rId12"/>
            </p:custDataLst>
          </p:nvPr>
        </p:nvSpPr>
        <p:spPr>
          <a:xfrm>
            <a:off x="6835325" y="3291861"/>
            <a:ext cx="1963551"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Observation. </a:t>
            </a:r>
          </a:p>
          <a:p>
            <a:pPr algn="ctr" defTabSz="609660">
              <a:defRPr/>
            </a:pPr>
            <a:r>
              <a:rPr lang="fr-FR" dirty="0">
                <a:solidFill>
                  <a:srgbClr val="1F497D">
                    <a:lumMod val="50000"/>
                  </a:srgbClr>
                </a:solidFill>
                <a:latin typeface="Dosis" pitchFamily="2" charset="0"/>
              </a:rPr>
              <a:t>Les élèves observent. </a:t>
            </a:r>
          </a:p>
        </p:txBody>
      </p:sp>
      <p:sp>
        <p:nvSpPr>
          <p:cNvPr id="10" name="ZoneTexte 9">
            <a:extLst>
              <a:ext uri="{FF2B5EF4-FFF2-40B4-BE49-F238E27FC236}">
                <a16:creationId xmlns:a16="http://schemas.microsoft.com/office/drawing/2014/main" id="{89F80DA0-725C-E201-E4A5-D20B2619236A}"/>
              </a:ext>
            </a:extLst>
          </p:cNvPr>
          <p:cNvSpPr txBox="1"/>
          <p:nvPr>
            <p:custDataLst>
              <p:tags r:id="rId13"/>
            </p:custDataLst>
          </p:nvPr>
        </p:nvSpPr>
        <p:spPr>
          <a:xfrm>
            <a:off x="5486402" y="352490"/>
            <a:ext cx="4429063" cy="297454"/>
          </a:xfrm>
          <a:prstGeom prst="rect">
            <a:avLst/>
          </a:prstGeom>
          <a:noFill/>
        </p:spPr>
        <p:txBody>
          <a:bodyPr wrap="square" rtlCol="0">
            <a:spAutoFit/>
          </a:bodyPr>
          <a:lstStyle/>
          <a:p>
            <a:pPr algn="ctr" defTabSz="609660">
              <a:defRPr/>
            </a:pPr>
            <a:r>
              <a:rPr lang="fr-MA" sz="1333" i="1" dirty="0">
                <a:solidFill>
                  <a:prstClr val="black">
                    <a:lumMod val="75000"/>
                    <a:lumOff val="25000"/>
                  </a:prstClr>
                </a:solidFill>
                <a:latin typeface="Calibri"/>
              </a:rPr>
              <a:t>Pour l’enseignant ( e)</a:t>
            </a:r>
          </a:p>
        </p:txBody>
      </p:sp>
      <p:pic>
        <p:nvPicPr>
          <p:cNvPr id="36" name="Image 35">
            <a:extLst>
              <a:ext uri="{FF2B5EF4-FFF2-40B4-BE49-F238E27FC236}">
                <a16:creationId xmlns:a16="http://schemas.microsoft.com/office/drawing/2014/main" id="{3373906F-17B7-FB48-2CDD-23D0DCF8F9DE}"/>
              </a:ext>
            </a:extLst>
          </p:cNvPr>
          <p:cNvPicPr>
            <a:picLocks noChangeAspect="1"/>
          </p:cNvPicPr>
          <p:nvPr>
            <p:custDataLst>
              <p:tags r:id="rId14"/>
            </p:custDataLst>
          </p:nvPr>
        </p:nvPicPr>
        <p:blipFill>
          <a:blip r:embed="rId29">
            <a:clrChange>
              <a:clrFrom>
                <a:srgbClr val="FFFFFF"/>
              </a:clrFrom>
              <a:clrTo>
                <a:srgbClr val="FFFFFF">
                  <a:alpha val="0"/>
                </a:srgbClr>
              </a:clrTo>
            </a:clrChange>
          </a:blip>
          <a:srcRect l="8300" t="15392" r="7546" b="7116"/>
          <a:stretch/>
        </p:blipFill>
        <p:spPr>
          <a:xfrm>
            <a:off x="2744094" y="1988661"/>
            <a:ext cx="1710838" cy="1141119"/>
          </a:xfrm>
          <a:prstGeom prst="rect">
            <a:avLst/>
          </a:prstGeom>
        </p:spPr>
      </p:pic>
      <p:sp>
        <p:nvSpPr>
          <p:cNvPr id="37" name="ZoneTexte 36">
            <a:extLst>
              <a:ext uri="{FF2B5EF4-FFF2-40B4-BE49-F238E27FC236}">
                <a16:creationId xmlns:a16="http://schemas.microsoft.com/office/drawing/2014/main" id="{828BF015-42CD-689A-2102-BF46B0B6FAEB}"/>
              </a:ext>
            </a:extLst>
          </p:cNvPr>
          <p:cNvSpPr txBox="1"/>
          <p:nvPr>
            <p:custDataLst>
              <p:tags r:id="rId15"/>
            </p:custDataLst>
          </p:nvPr>
        </p:nvSpPr>
        <p:spPr>
          <a:xfrm>
            <a:off x="2395231" y="3219196"/>
            <a:ext cx="2202690"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Questions directes.</a:t>
            </a:r>
          </a:p>
          <a:p>
            <a:pPr algn="ctr" defTabSz="609660">
              <a:defRPr/>
            </a:pPr>
            <a:r>
              <a:rPr lang="fr-FR" dirty="0">
                <a:solidFill>
                  <a:srgbClr val="1F497D">
                    <a:lumMod val="50000"/>
                  </a:srgbClr>
                </a:solidFill>
                <a:latin typeface="Dosis" pitchFamily="2" charset="0"/>
              </a:rPr>
              <a:t>L’enseignant( e) désigne des élèves.</a:t>
            </a:r>
          </a:p>
        </p:txBody>
      </p:sp>
      <p:pic>
        <p:nvPicPr>
          <p:cNvPr id="38" name="Image 37">
            <a:extLst>
              <a:ext uri="{FF2B5EF4-FFF2-40B4-BE49-F238E27FC236}">
                <a16:creationId xmlns:a16="http://schemas.microsoft.com/office/drawing/2014/main" id="{817FCBFA-9082-7AE6-1A11-0ED898D33CFB}"/>
              </a:ext>
            </a:extLst>
          </p:cNvPr>
          <p:cNvPicPr>
            <a:picLocks noChangeAspect="1"/>
          </p:cNvPicPr>
          <p:nvPr>
            <p:custDataLst>
              <p:tags r:id="rId16"/>
            </p:custDataLst>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95884" y="4152849"/>
            <a:ext cx="1231211" cy="856624"/>
          </a:xfrm>
          <a:prstGeom prst="rect">
            <a:avLst/>
          </a:prstGeom>
        </p:spPr>
      </p:pic>
      <p:sp>
        <p:nvSpPr>
          <p:cNvPr id="39" name="ZoneTexte 38">
            <a:extLst>
              <a:ext uri="{FF2B5EF4-FFF2-40B4-BE49-F238E27FC236}">
                <a16:creationId xmlns:a16="http://schemas.microsoft.com/office/drawing/2014/main" id="{8248D1AD-69F8-5725-BED2-74118C873867}"/>
              </a:ext>
            </a:extLst>
          </p:cNvPr>
          <p:cNvSpPr txBox="1"/>
          <p:nvPr>
            <p:custDataLst>
              <p:tags r:id="rId17"/>
            </p:custDataLst>
          </p:nvPr>
        </p:nvSpPr>
        <p:spPr>
          <a:xfrm>
            <a:off x="4832492" y="5072678"/>
            <a:ext cx="2151782"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Pratique autonome.</a:t>
            </a:r>
          </a:p>
          <a:p>
            <a:pPr algn="ctr" defTabSz="609660">
              <a:defRPr/>
            </a:pPr>
            <a:r>
              <a:rPr lang="fr-FR" dirty="0">
                <a:solidFill>
                  <a:srgbClr val="1F497D">
                    <a:lumMod val="50000"/>
                  </a:srgbClr>
                </a:solidFill>
                <a:latin typeface="Dosis" pitchFamily="2" charset="0"/>
              </a:rPr>
              <a:t>L’enseignant(e)  circule entre les rangs.  </a:t>
            </a:r>
          </a:p>
        </p:txBody>
      </p:sp>
      <p:pic>
        <p:nvPicPr>
          <p:cNvPr id="40" name="Picture 2">
            <a:extLst>
              <a:ext uri="{FF2B5EF4-FFF2-40B4-BE49-F238E27FC236}">
                <a16:creationId xmlns:a16="http://schemas.microsoft.com/office/drawing/2014/main" id="{2A1DC929-812B-C1B6-3A26-18606BA5DF4F}"/>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273895" y="4133277"/>
            <a:ext cx="1277115" cy="856624"/>
          </a:xfrm>
          <a:prstGeom prst="rect">
            <a:avLst/>
          </a:prstGeom>
          <a:noFill/>
          <a:extLst>
            <a:ext uri="{909E8E84-426E-40DD-AFC4-6F175D3DCCD1}">
              <a14:hiddenFill xmlns:a14="http://schemas.microsoft.com/office/drawing/2010/main">
                <a:solidFill>
                  <a:srgbClr val="FFFFFF"/>
                </a:solidFill>
              </a14:hiddenFill>
            </a:ext>
          </a:extLst>
        </p:spPr>
      </p:pic>
      <p:sp>
        <p:nvSpPr>
          <p:cNvPr id="41" name="ZoneTexte 40">
            <a:extLst>
              <a:ext uri="{FF2B5EF4-FFF2-40B4-BE49-F238E27FC236}">
                <a16:creationId xmlns:a16="http://schemas.microsoft.com/office/drawing/2014/main" id="{8BEC9687-4E0F-55DE-0291-396C2F43F842}"/>
              </a:ext>
            </a:extLst>
          </p:cNvPr>
          <p:cNvSpPr txBox="1"/>
          <p:nvPr>
            <p:custDataLst>
              <p:tags r:id="rId18"/>
            </p:custDataLst>
          </p:nvPr>
        </p:nvSpPr>
        <p:spPr>
          <a:xfrm>
            <a:off x="6757877" y="5077983"/>
            <a:ext cx="2330467"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Devoir à la maison. </a:t>
            </a:r>
          </a:p>
          <a:p>
            <a:pPr algn="ctr" defTabSz="609660">
              <a:defRPr/>
            </a:pPr>
            <a:r>
              <a:rPr lang="fr-FR" dirty="0">
                <a:solidFill>
                  <a:srgbClr val="1F497D">
                    <a:lumMod val="50000"/>
                  </a:srgbClr>
                </a:solidFill>
                <a:latin typeface="Dosis" pitchFamily="2" charset="0"/>
              </a:rPr>
              <a:t>Les élèves recopient leurs devoirs</a:t>
            </a:r>
          </a:p>
        </p:txBody>
      </p:sp>
      <p:pic>
        <p:nvPicPr>
          <p:cNvPr id="42" name="Image 41" descr="Une image contenant dessin, dessin humoristique, croquis, Dessin d’enfant&#10;&#10;Description générée automatiquement">
            <a:extLst>
              <a:ext uri="{FF2B5EF4-FFF2-40B4-BE49-F238E27FC236}">
                <a16:creationId xmlns:a16="http://schemas.microsoft.com/office/drawing/2014/main" id="{92F312A5-1E39-FDA9-C905-614AF36F3C16}"/>
              </a:ext>
            </a:extLst>
          </p:cNvPr>
          <p:cNvPicPr>
            <a:picLocks noChangeAspect="1"/>
          </p:cNvPicPr>
          <p:nvPr>
            <p:custDataLst>
              <p:tags r:id="rId19"/>
            </p:custDataLst>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78377" y="4234369"/>
            <a:ext cx="1370707" cy="856623"/>
          </a:xfrm>
          <a:prstGeom prst="rect">
            <a:avLst/>
          </a:prstGeom>
        </p:spPr>
      </p:pic>
      <p:sp>
        <p:nvSpPr>
          <p:cNvPr id="43" name="ZoneTexte 42">
            <a:extLst>
              <a:ext uri="{FF2B5EF4-FFF2-40B4-BE49-F238E27FC236}">
                <a16:creationId xmlns:a16="http://schemas.microsoft.com/office/drawing/2014/main" id="{BFDCBA59-1924-ACC0-4FBD-38DC2896EB01}"/>
              </a:ext>
            </a:extLst>
          </p:cNvPr>
          <p:cNvSpPr txBox="1"/>
          <p:nvPr>
            <p:custDataLst>
              <p:tags r:id="rId20"/>
            </p:custDataLst>
          </p:nvPr>
        </p:nvSpPr>
        <p:spPr>
          <a:xfrm>
            <a:off x="2696169" y="5090991"/>
            <a:ext cx="2009325" cy="923330"/>
          </a:xfrm>
          <a:prstGeom prst="rect">
            <a:avLst/>
          </a:prstGeom>
          <a:noFill/>
        </p:spPr>
        <p:txBody>
          <a:bodyPr wrap="square" rtlCol="0">
            <a:spAutoFit/>
          </a:bodyPr>
          <a:lstStyle/>
          <a:p>
            <a:pPr algn="ctr" defTabSz="609660">
              <a:defRPr/>
            </a:pPr>
            <a:r>
              <a:rPr lang="fr-FR" b="1" dirty="0">
                <a:solidFill>
                  <a:srgbClr val="5C9ED1"/>
                </a:solidFill>
                <a:latin typeface="Dosis" pitchFamily="2" charset="0"/>
              </a:rPr>
              <a:t>Travail en binôme.</a:t>
            </a:r>
          </a:p>
          <a:p>
            <a:pPr algn="ctr" defTabSz="609660">
              <a:defRPr/>
            </a:pPr>
            <a:r>
              <a:rPr lang="fr-FR" dirty="0">
                <a:solidFill>
                  <a:srgbClr val="1F497D">
                    <a:lumMod val="50000"/>
                  </a:srgbClr>
                </a:solidFill>
                <a:latin typeface="Dosis" pitchFamily="2" charset="0"/>
              </a:rPr>
              <a:t>Les élèves travaillent à deux .  </a:t>
            </a:r>
          </a:p>
        </p:txBody>
      </p:sp>
    </p:spTree>
    <p:extLst>
      <p:ext uri="{BB962C8B-B14F-4D97-AF65-F5344CB8AC3E}">
        <p14:creationId xmlns:p14="http://schemas.microsoft.com/office/powerpoint/2010/main" val="2635296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72E63-B48F-4833-7618-9E9D10F9323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8ADA54B9-B334-224F-01DC-2C0039950384}"/>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11" name="Groupe 10">
            <a:extLst>
              <a:ext uri="{FF2B5EF4-FFF2-40B4-BE49-F238E27FC236}">
                <a16:creationId xmlns:a16="http://schemas.microsoft.com/office/drawing/2014/main" id="{18F5829C-2DA5-85ED-5B6E-4C5204FFC1DD}"/>
              </a:ext>
            </a:extLst>
          </p:cNvPr>
          <p:cNvGrpSpPr/>
          <p:nvPr>
            <p:custDataLst>
              <p:tags r:id="rId2"/>
            </p:custDataLst>
          </p:nvPr>
        </p:nvGrpSpPr>
        <p:grpSpPr>
          <a:xfrm>
            <a:off x="24109" y="-48543"/>
            <a:ext cx="9144000" cy="6857999"/>
            <a:chOff x="0" y="1"/>
            <a:chExt cx="9144000" cy="6857999"/>
          </a:xfrm>
        </p:grpSpPr>
        <p:sp>
          <p:nvSpPr>
            <p:cNvPr id="15" name="Rectangle 14">
              <a:extLst>
                <a:ext uri="{FF2B5EF4-FFF2-40B4-BE49-F238E27FC236}">
                  <a16:creationId xmlns:a16="http://schemas.microsoft.com/office/drawing/2014/main" id="{930E07AA-D972-6A8B-F7CB-1B99D6FA40D5}"/>
                </a:ext>
              </a:extLst>
            </p:cNvPr>
            <p:cNvSpPr/>
            <p:nvPr>
              <p:custDataLst>
                <p:tags r:id="rId6"/>
              </p:custDataLst>
            </p:nvPr>
          </p:nvSpPr>
          <p:spPr>
            <a:xfrm>
              <a:off x="0" y="1"/>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10" name="Groupe 9">
              <a:extLst>
                <a:ext uri="{FF2B5EF4-FFF2-40B4-BE49-F238E27FC236}">
                  <a16:creationId xmlns:a16="http://schemas.microsoft.com/office/drawing/2014/main" id="{A43A485B-7A02-BE93-D6CA-CC093D87636F}"/>
                </a:ext>
              </a:extLst>
            </p:cNvPr>
            <p:cNvGrpSpPr/>
            <p:nvPr/>
          </p:nvGrpSpPr>
          <p:grpSpPr>
            <a:xfrm>
              <a:off x="228600" y="262182"/>
              <a:ext cx="8692119" cy="6351831"/>
              <a:chOff x="183903" y="180292"/>
              <a:chExt cx="8781569" cy="6513584"/>
            </a:xfrm>
          </p:grpSpPr>
          <p:sp>
            <p:nvSpPr>
              <p:cNvPr id="8" name="Rectangle : coins arrondis 7">
                <a:extLst>
                  <a:ext uri="{FF2B5EF4-FFF2-40B4-BE49-F238E27FC236}">
                    <a16:creationId xmlns:a16="http://schemas.microsoft.com/office/drawing/2014/main" id="{AB5DF6D6-6F17-4D8A-4301-0E3BD58EA7DD}"/>
                  </a:ext>
                </a:extLst>
              </p:cNvPr>
              <p:cNvSpPr/>
              <p:nvPr>
                <p:custDataLst>
                  <p:tags r:id="rId7"/>
                </p:custDataLst>
              </p:nvPr>
            </p:nvSpPr>
            <p:spPr>
              <a:xfrm>
                <a:off x="183903" y="193967"/>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nvGrpSpPr>
              <p:cNvPr id="2" name="Groupe 1">
                <a:extLst>
                  <a:ext uri="{FF2B5EF4-FFF2-40B4-BE49-F238E27FC236}">
                    <a16:creationId xmlns:a16="http://schemas.microsoft.com/office/drawing/2014/main" id="{DA31D171-41FD-761D-9197-5550CEEE4FE1}"/>
                  </a:ext>
                </a:extLst>
              </p:cNvPr>
              <p:cNvGrpSpPr/>
              <p:nvPr/>
            </p:nvGrpSpPr>
            <p:grpSpPr>
              <a:xfrm>
                <a:off x="198802" y="180292"/>
                <a:ext cx="8766670" cy="810309"/>
                <a:chOff x="195880" y="180292"/>
                <a:chExt cx="8769597" cy="810309"/>
              </a:xfrm>
            </p:grpSpPr>
            <p:sp>
              <p:nvSpPr>
                <p:cNvPr id="23" name="Rectangle : coins arrondis 22">
                  <a:extLst>
                    <a:ext uri="{FF2B5EF4-FFF2-40B4-BE49-F238E27FC236}">
                      <a16:creationId xmlns:a16="http://schemas.microsoft.com/office/drawing/2014/main" id="{7F891A77-88E6-EB1D-DFAD-8D184F25E319}"/>
                    </a:ext>
                  </a:extLst>
                </p:cNvPr>
                <p:cNvSpPr/>
                <p:nvPr>
                  <p:custDataLst>
                    <p:tags r:id="rId8"/>
                  </p:custDataLst>
                </p:nvPr>
              </p:nvSpPr>
              <p:spPr>
                <a:xfrm>
                  <a:off x="195880" y="180292"/>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15840B19-52B3-F9F0-3B9A-71E24D76F351}"/>
                    </a:ext>
                  </a:extLst>
                </p:cNvPr>
                <p:cNvSpPr/>
                <p:nvPr>
                  <p:custDataLst>
                    <p:tags r:id="rId9"/>
                  </p:custDataLst>
                </p:nvPr>
              </p:nvSpPr>
              <p:spPr>
                <a:xfrm>
                  <a:off x="196725"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defRPr/>
                  </a:pPr>
                  <a:endParaRPr lang="fr-MA" sz="900" dirty="0">
                    <a:solidFill>
                      <a:prstClr val="white"/>
                    </a:solidFill>
                    <a:latin typeface="Dosis" pitchFamily="2" charset="0"/>
                  </a:endParaRPr>
                </a:p>
              </p:txBody>
            </p:sp>
          </p:grpSp>
        </p:grpSp>
      </p:grpSp>
      <p:sp>
        <p:nvSpPr>
          <p:cNvPr id="4" name="Freeform 8">
            <a:extLst>
              <a:ext uri="{FF2B5EF4-FFF2-40B4-BE49-F238E27FC236}">
                <a16:creationId xmlns:a16="http://schemas.microsoft.com/office/drawing/2014/main" id="{75D2BC3F-4AD0-01B6-D4A7-38ADC63115E6}"/>
              </a:ext>
            </a:extLst>
          </p:cNvPr>
          <p:cNvSpPr/>
          <p:nvPr>
            <p:custDataLst>
              <p:tags r:id="rId3"/>
            </p:custDataLst>
          </p:nvPr>
        </p:nvSpPr>
        <p:spPr>
          <a:xfrm rot="10800000" flipH="1">
            <a:off x="391125" y="454406"/>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609660">
              <a:defRPr/>
            </a:pPr>
            <a:endParaRPr lang="fr-MA" sz="900" b="1" dirty="0">
              <a:solidFill>
                <a:prstClr val="white">
                  <a:lumMod val="50000"/>
                </a:prstClr>
              </a:solidFill>
              <a:latin typeface="Dosis" pitchFamily="2" charset="0"/>
            </a:endParaRPr>
          </a:p>
        </p:txBody>
      </p:sp>
      <p:sp>
        <p:nvSpPr>
          <p:cNvPr id="17" name="ZoneTexte 16">
            <a:extLst>
              <a:ext uri="{FF2B5EF4-FFF2-40B4-BE49-F238E27FC236}">
                <a16:creationId xmlns:a16="http://schemas.microsoft.com/office/drawing/2014/main" id="{1DC556B8-D655-30E1-B07C-B3CBF46D6DA1}"/>
              </a:ext>
            </a:extLst>
          </p:cNvPr>
          <p:cNvSpPr txBox="1"/>
          <p:nvPr>
            <p:custDataLst>
              <p:tags r:id="rId4"/>
            </p:custDataLst>
          </p:nvPr>
        </p:nvSpPr>
        <p:spPr>
          <a:xfrm>
            <a:off x="802561" y="381525"/>
            <a:ext cx="8009617" cy="338554"/>
          </a:xfrm>
          <a:prstGeom prst="rect">
            <a:avLst/>
          </a:prstGeom>
          <a:noFill/>
        </p:spPr>
        <p:txBody>
          <a:bodyPr wrap="square" rtlCol="0">
            <a:spAutoFit/>
          </a:bodyPr>
          <a:lstStyle/>
          <a:p>
            <a:pPr defTabSz="685852">
              <a:spcAft>
                <a:spcPts val="400"/>
              </a:spcAft>
              <a:defRPr/>
            </a:pPr>
            <a:r>
              <a:rPr lang="fr-FR" sz="1600" b="1" dirty="0">
                <a:solidFill>
                  <a:srgbClr val="A6A6A6"/>
                </a:solidFill>
                <a:latin typeface="Calibri"/>
              </a:rPr>
              <a:t>À la maison, écrivez, les mots du vocabulaire que nous avons vus aujourd’hui. La page  25.</a:t>
            </a:r>
          </a:p>
        </p:txBody>
      </p:sp>
      <p:graphicFrame>
        <p:nvGraphicFramePr>
          <p:cNvPr id="7" name="Tableau 6">
            <a:extLst>
              <a:ext uri="{FF2B5EF4-FFF2-40B4-BE49-F238E27FC236}">
                <a16:creationId xmlns:a16="http://schemas.microsoft.com/office/drawing/2014/main" id="{C8865052-3F79-A66D-7FC6-A9987732EB7A}"/>
              </a:ext>
            </a:extLst>
          </p:cNvPr>
          <p:cNvGraphicFramePr>
            <a:graphicFrameLocks noGrp="1"/>
          </p:cNvGraphicFramePr>
          <p:nvPr>
            <p:custDataLst>
              <p:tags r:id="rId5"/>
            </p:custDataLst>
          </p:nvPr>
        </p:nvGraphicFramePr>
        <p:xfrm>
          <a:off x="24110" y="-48543"/>
          <a:ext cx="8896611" cy="457200"/>
        </p:xfrm>
        <a:graphic>
          <a:graphicData uri="http://schemas.openxmlformats.org/drawingml/2006/table">
            <a:tbl>
              <a:tblPr firstRow="1" bandRow="1">
                <a:tableStyleId>{5C22544A-7EE6-4342-B048-85BDC9FD1C3A}</a:tableStyleId>
              </a:tblPr>
              <a:tblGrid>
                <a:gridCol w="1482769">
                  <a:extLst>
                    <a:ext uri="{9D8B030D-6E8A-4147-A177-3AD203B41FA5}">
                      <a16:colId xmlns:a16="http://schemas.microsoft.com/office/drawing/2014/main" val="1026576551"/>
                    </a:ext>
                  </a:extLst>
                </a:gridCol>
                <a:gridCol w="1482769">
                  <a:extLst>
                    <a:ext uri="{9D8B030D-6E8A-4147-A177-3AD203B41FA5}">
                      <a16:colId xmlns:a16="http://schemas.microsoft.com/office/drawing/2014/main" val="1915038765"/>
                    </a:ext>
                  </a:extLst>
                </a:gridCol>
                <a:gridCol w="1482769">
                  <a:extLst>
                    <a:ext uri="{9D8B030D-6E8A-4147-A177-3AD203B41FA5}">
                      <a16:colId xmlns:a16="http://schemas.microsoft.com/office/drawing/2014/main" val="2262048582"/>
                    </a:ext>
                  </a:extLst>
                </a:gridCol>
                <a:gridCol w="1690250">
                  <a:extLst>
                    <a:ext uri="{9D8B030D-6E8A-4147-A177-3AD203B41FA5}">
                      <a16:colId xmlns:a16="http://schemas.microsoft.com/office/drawing/2014/main" val="2897137454"/>
                    </a:ext>
                  </a:extLst>
                </a:gridCol>
                <a:gridCol w="1655037">
                  <a:extLst>
                    <a:ext uri="{9D8B030D-6E8A-4147-A177-3AD203B41FA5}">
                      <a16:colId xmlns:a16="http://schemas.microsoft.com/office/drawing/2014/main" val="2418460758"/>
                    </a:ext>
                  </a:extLst>
                </a:gridCol>
                <a:gridCol w="1103017">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solidFill>
                          <a:latin typeface="Dosis" pitchFamily="2" charset="0"/>
                        </a:rPr>
                        <a:t>2. </a:t>
                      </a:r>
                      <a:r>
                        <a:rPr lang="fr-FR" sz="1300" b="1" kern="1200" dirty="0">
                          <a:solidFill>
                            <a:schemeClr val="bg1"/>
                          </a:solidFill>
                          <a:latin typeface="Dosis" pitchFamily="2" charset="0"/>
                          <a:ea typeface="+mn-ea"/>
                          <a:cs typeface="+mn-cs"/>
                        </a:rPr>
                        <a:t>Vocabulaire</a:t>
                      </a:r>
                      <a:endParaRPr lang="fr-FR" sz="1300" b="1"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26" name="Picture 2">
            <a:extLst>
              <a:ext uri="{FF2B5EF4-FFF2-40B4-BE49-F238E27FC236}">
                <a16:creationId xmlns:a16="http://schemas.microsoft.com/office/drawing/2014/main" id="{E171527B-2AE3-8A8C-D73C-30F5E429478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15051" y="513661"/>
            <a:ext cx="1143697" cy="10774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6">
            <a:extLst>
              <a:ext uri="{FF2B5EF4-FFF2-40B4-BE49-F238E27FC236}">
                <a16:creationId xmlns:a16="http://schemas.microsoft.com/office/drawing/2014/main" id="{1BF2F31F-5372-70F9-2314-4865B05669AF}"/>
              </a:ext>
            </a:extLst>
          </p:cNvPr>
          <p:cNvSpPr txBox="1"/>
          <p:nvPr/>
        </p:nvSpPr>
        <p:spPr>
          <a:xfrm>
            <a:off x="2747400" y="748924"/>
            <a:ext cx="3454400" cy="792974"/>
          </a:xfrm>
          <a:prstGeom prst="rect">
            <a:avLst/>
          </a:prstGeom>
        </p:spPr>
        <p:txBody>
          <a:bodyPr wrap="square" lIns="0" tIns="0" rIns="0" bIns="0" rtlCol="0" anchor="t">
            <a:spAutoFit/>
          </a:bodyPr>
          <a:lstStyle/>
          <a:p>
            <a:pPr algn="ctr" defTabSz="457246">
              <a:lnSpc>
                <a:spcPts val="7400"/>
              </a:lnSpc>
              <a:defRPr/>
            </a:pPr>
            <a:r>
              <a:rPr lang="en-US" sz="2400" dirty="0">
                <a:solidFill>
                  <a:srgbClr val="215968"/>
                </a:solidFill>
                <a:latin typeface="Carelia"/>
              </a:rPr>
              <a:t>Devoir à la </a:t>
            </a:r>
            <a:r>
              <a:rPr lang="en-US" sz="2400" dirty="0" err="1">
                <a:solidFill>
                  <a:srgbClr val="215968"/>
                </a:solidFill>
                <a:latin typeface="Carelia"/>
              </a:rPr>
              <a:t>maison</a:t>
            </a:r>
            <a:endParaRPr lang="en-US" sz="2400" dirty="0">
              <a:solidFill>
                <a:srgbClr val="215968"/>
              </a:solidFill>
              <a:latin typeface="Carelia"/>
            </a:endParaRPr>
          </a:p>
        </p:txBody>
      </p:sp>
      <p:pic>
        <p:nvPicPr>
          <p:cNvPr id="13" name="Image 12">
            <a:extLst>
              <a:ext uri="{FF2B5EF4-FFF2-40B4-BE49-F238E27FC236}">
                <a16:creationId xmlns:a16="http://schemas.microsoft.com/office/drawing/2014/main" id="{B6FF3687-3FB5-72A8-4044-74E21308C967}"/>
              </a:ext>
            </a:extLst>
          </p:cNvPr>
          <p:cNvPicPr>
            <a:picLocks noChangeAspect="1"/>
          </p:cNvPicPr>
          <p:nvPr/>
        </p:nvPicPr>
        <p:blipFill>
          <a:blip r:embed="rId14"/>
          <a:stretch>
            <a:fillRect/>
          </a:stretch>
        </p:blipFill>
        <p:spPr>
          <a:xfrm>
            <a:off x="2431264" y="1530805"/>
            <a:ext cx="4082300" cy="4945670"/>
          </a:xfrm>
          <a:prstGeom prst="rect">
            <a:avLst/>
          </a:prstGeom>
          <a:ln w="38100">
            <a:solidFill>
              <a:schemeClr val="tx1"/>
            </a:solidFill>
          </a:ln>
        </p:spPr>
      </p:pic>
      <p:cxnSp>
        <p:nvCxnSpPr>
          <p:cNvPr id="24" name="Connecteur droit avec flèche 23">
            <a:extLst>
              <a:ext uri="{FF2B5EF4-FFF2-40B4-BE49-F238E27FC236}">
                <a16:creationId xmlns:a16="http://schemas.microsoft.com/office/drawing/2014/main" id="{9607C01B-E9B1-5078-56D1-B02D6970DC83}"/>
              </a:ext>
            </a:extLst>
          </p:cNvPr>
          <p:cNvCxnSpPr>
            <a:cxnSpLocks/>
          </p:cNvCxnSpPr>
          <p:nvPr/>
        </p:nvCxnSpPr>
        <p:spPr>
          <a:xfrm>
            <a:off x="1890565" y="3803073"/>
            <a:ext cx="85683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Flèche : droite 31">
            <a:extLst>
              <a:ext uri="{FF2B5EF4-FFF2-40B4-BE49-F238E27FC236}">
                <a16:creationId xmlns:a16="http://schemas.microsoft.com/office/drawing/2014/main" id="{22AA6AAE-E519-4F16-0D89-D24EB6C6117C}"/>
              </a:ext>
            </a:extLst>
          </p:cNvPr>
          <p:cNvSpPr/>
          <p:nvPr/>
        </p:nvSpPr>
        <p:spPr>
          <a:xfrm>
            <a:off x="1860880" y="2628651"/>
            <a:ext cx="702290" cy="16671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6" name="Rectangle 5">
            <a:extLst>
              <a:ext uri="{FF2B5EF4-FFF2-40B4-BE49-F238E27FC236}">
                <a16:creationId xmlns:a16="http://schemas.microsoft.com/office/drawing/2014/main" id="{F68CF163-FBB2-CE0E-03AC-53F1AEEEB08F}"/>
              </a:ext>
            </a:extLst>
          </p:cNvPr>
          <p:cNvSpPr/>
          <p:nvPr/>
        </p:nvSpPr>
        <p:spPr>
          <a:xfrm>
            <a:off x="642365" y="3508112"/>
            <a:ext cx="1184564" cy="4052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t>fermier</a:t>
            </a:r>
            <a:endParaRPr lang="fr-MA" dirty="0"/>
          </a:p>
        </p:txBody>
      </p:sp>
    </p:spTree>
    <p:extLst>
      <p:ext uri="{BB962C8B-B14F-4D97-AF65-F5344CB8AC3E}">
        <p14:creationId xmlns:p14="http://schemas.microsoft.com/office/powerpoint/2010/main" val="22894298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99781-8D71-6781-9411-961251040E0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80B236-7E09-77A8-6407-52087936A07B}"/>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6C88B8A1-F0D0-5190-F367-A51995A2744B}"/>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A45C370E-032C-8C71-25E6-E9294A30B82C}"/>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DE07972A-B095-57BC-AADB-BB91F278365F}"/>
              </a:ext>
            </a:extLst>
          </p:cNvPr>
          <p:cNvSpPr/>
          <p:nvPr/>
        </p:nvSpPr>
        <p:spPr>
          <a:xfrm>
            <a:off x="1320802" y="1905000"/>
            <a:ext cx="6304827" cy="1778000"/>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BFD76BC8-B368-33CB-77C7-2EB00087C531}"/>
              </a:ext>
            </a:extLst>
          </p:cNvPr>
          <p:cNvSpPr txBox="1"/>
          <p:nvPr/>
        </p:nvSpPr>
        <p:spPr>
          <a:xfrm>
            <a:off x="1580775" y="2288944"/>
            <a:ext cx="5588000" cy="114005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Présentation des graphèmes complexes:</a:t>
            </a:r>
          </a:p>
          <a:p>
            <a:pPr algn="ctr" defTabSz="457246">
              <a:lnSpc>
                <a:spcPts val="4608"/>
              </a:lnSpc>
            </a:pPr>
            <a:r>
              <a:rPr lang="fr-FR" sz="2533" b="1" dirty="0">
                <a:solidFill>
                  <a:srgbClr val="FFC000"/>
                </a:solidFill>
                <a:latin typeface="Dosis" pitchFamily="2" charset="0"/>
              </a:rPr>
              <a:t>é – </a:t>
            </a:r>
            <a:r>
              <a:rPr lang="fr-FR" sz="2533" b="1" dirty="0" err="1">
                <a:solidFill>
                  <a:srgbClr val="FFC000"/>
                </a:solidFill>
                <a:latin typeface="Dosis" pitchFamily="2" charset="0"/>
              </a:rPr>
              <a:t>ié</a:t>
            </a:r>
            <a:r>
              <a:rPr lang="fr-FR" sz="2533" b="1" dirty="0">
                <a:solidFill>
                  <a:srgbClr val="FFC000"/>
                </a:solidFill>
                <a:latin typeface="Dosis" pitchFamily="2" charset="0"/>
              </a:rPr>
              <a:t> – </a:t>
            </a:r>
            <a:r>
              <a:rPr lang="fr-FR" sz="2533" b="1" dirty="0" err="1">
                <a:solidFill>
                  <a:srgbClr val="FFC000"/>
                </a:solidFill>
                <a:latin typeface="Dosis" pitchFamily="2" charset="0"/>
              </a:rPr>
              <a:t>ez</a:t>
            </a:r>
            <a:r>
              <a:rPr lang="fr-FR" sz="2533" b="1" dirty="0">
                <a:solidFill>
                  <a:srgbClr val="FFC000"/>
                </a:solidFill>
                <a:latin typeface="Dosis" pitchFamily="2" charset="0"/>
              </a:rPr>
              <a:t> - er – et – </a:t>
            </a:r>
            <a:r>
              <a:rPr lang="fr-FR" sz="2533" b="1" dirty="0" err="1">
                <a:solidFill>
                  <a:srgbClr val="FFC000"/>
                </a:solidFill>
                <a:latin typeface="Dosis" pitchFamily="2" charset="0"/>
              </a:rPr>
              <a:t>ier</a:t>
            </a:r>
            <a:r>
              <a:rPr lang="fr-FR" sz="2533" b="1" dirty="0">
                <a:solidFill>
                  <a:srgbClr val="FFC000"/>
                </a:solidFill>
                <a:latin typeface="Dosis" pitchFamily="2" charset="0"/>
              </a:rPr>
              <a:t> </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91365248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7975A-81E4-056B-2323-740AE28E957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FCE8B27-06CB-79F8-6036-D9A65FC148D6}"/>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ECB3597D-DF93-3ACB-096E-293453811543}"/>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00">
                <a:solidFill>
                  <a:prstClr val="white"/>
                </a:solidFill>
                <a:latin typeface="Dosis" pitchFamily="2" charset="0"/>
              </a:rPr>
              <a:t>er – et – ette – er – è – ê  - ei - ai </a:t>
            </a:r>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BDDED183-CFD5-C7C6-C30D-20277D82DF9A}"/>
              </a:ext>
            </a:extLst>
          </p:cNvPr>
          <p:cNvSpPr/>
          <p:nvPr/>
        </p:nvSpPr>
        <p:spPr>
          <a:xfrm>
            <a:off x="190503" y="228601"/>
            <a:ext cx="8769597" cy="5776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642DAA4A-E1B6-A884-6B26-9654C5BB081B}"/>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5" name="ZoneTexte 4">
            <a:extLst>
              <a:ext uri="{FF2B5EF4-FFF2-40B4-BE49-F238E27FC236}">
                <a16:creationId xmlns:a16="http://schemas.microsoft.com/office/drawing/2014/main" id="{ED3418E1-D21E-24B9-EDE4-51DAA2756FC7}"/>
              </a:ext>
            </a:extLst>
          </p:cNvPr>
          <p:cNvSpPr txBox="1"/>
          <p:nvPr/>
        </p:nvSpPr>
        <p:spPr>
          <a:xfrm>
            <a:off x="403123" y="1677459"/>
            <a:ext cx="8337754" cy="3046988"/>
          </a:xfrm>
          <a:prstGeom prst="rect">
            <a:avLst/>
          </a:prstGeom>
          <a:noFill/>
        </p:spPr>
        <p:txBody>
          <a:bodyPr wrap="square" rtlCol="0">
            <a:spAutoFit/>
          </a:bodyPr>
          <a:lstStyle/>
          <a:p>
            <a:pPr algn="ctr" defTabSz="685869">
              <a:defRPr/>
            </a:pPr>
            <a:r>
              <a:rPr lang="pt-BR" sz="9600" b="1" dirty="0">
                <a:solidFill>
                  <a:srgbClr val="106585"/>
                </a:solidFill>
                <a:latin typeface="Dosis" pitchFamily="2" charset="0"/>
              </a:rPr>
              <a:t>é – ié – ez - er – et – ier </a:t>
            </a:r>
          </a:p>
        </p:txBody>
      </p:sp>
      <p:graphicFrame>
        <p:nvGraphicFramePr>
          <p:cNvPr id="7" name="Tableau 6">
            <a:extLst>
              <a:ext uri="{FF2B5EF4-FFF2-40B4-BE49-F238E27FC236}">
                <a16:creationId xmlns:a16="http://schemas.microsoft.com/office/drawing/2014/main" id="{C18F2DEC-0022-2CF9-D968-DBD92A940FB5}"/>
              </a:ext>
            </a:extLst>
          </p:cNvPr>
          <p:cNvGraphicFramePr>
            <a:graphicFrameLocks noGrp="1"/>
          </p:cNvGraphicFramePr>
          <p:nvPr>
            <p:custDataLst>
              <p:tags r:id="rId1"/>
            </p:custDataLst>
            <p:extLst>
              <p:ext uri="{D42A27DB-BD31-4B8C-83A1-F6EECF244321}">
                <p14:modId xmlns:p14="http://schemas.microsoft.com/office/powerpoint/2010/main" val="3656771573"/>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D4360729-1E9A-A9A7-895A-01610D9F75E7}"/>
              </a:ext>
            </a:extLst>
          </p:cNvPr>
          <p:cNvSpPr txBox="1"/>
          <p:nvPr/>
        </p:nvSpPr>
        <p:spPr>
          <a:xfrm>
            <a:off x="886703" y="329508"/>
            <a:ext cx="7923000" cy="574516"/>
          </a:xfrm>
          <a:prstGeom prst="rect">
            <a:avLst/>
          </a:prstGeom>
          <a:noFill/>
        </p:spPr>
        <p:txBody>
          <a:bodyPr wrap="square" rtlCol="0">
            <a:spAutoFit/>
          </a:bodyPr>
          <a:lstStyle/>
          <a:p>
            <a:pPr defTabSz="609630">
              <a:spcAft>
                <a:spcPts val="400"/>
              </a:spcAft>
              <a:defRPr/>
            </a:pPr>
            <a:r>
              <a:rPr lang="fr-FR" sz="1400" b="1" dirty="0">
                <a:solidFill>
                  <a:prstClr val="white">
                    <a:lumMod val="65000"/>
                  </a:prstClr>
                </a:solidFill>
              </a:rPr>
              <a:t>Aujourd’hui, nous allons voir les graphèmes : é – </a:t>
            </a:r>
            <a:r>
              <a:rPr lang="fr-FR" sz="1400" b="1" dirty="0" err="1">
                <a:solidFill>
                  <a:prstClr val="white">
                    <a:lumMod val="65000"/>
                  </a:prstClr>
                </a:solidFill>
              </a:rPr>
              <a:t>ié</a:t>
            </a:r>
            <a:r>
              <a:rPr lang="fr-FR" sz="1400" b="1" dirty="0">
                <a:solidFill>
                  <a:prstClr val="white">
                    <a:lumMod val="65000"/>
                  </a:prstClr>
                </a:solidFill>
              </a:rPr>
              <a:t> – </a:t>
            </a:r>
            <a:r>
              <a:rPr lang="fr-FR" sz="1400" b="1" dirty="0" err="1">
                <a:solidFill>
                  <a:prstClr val="white">
                    <a:lumMod val="65000"/>
                  </a:prstClr>
                </a:solidFill>
              </a:rPr>
              <a:t>ez</a:t>
            </a:r>
            <a:r>
              <a:rPr lang="fr-FR" sz="1400" b="1" dirty="0">
                <a:solidFill>
                  <a:prstClr val="white">
                    <a:lumMod val="65000"/>
                  </a:prstClr>
                </a:solidFill>
              </a:rPr>
              <a:t> - er – et – </a:t>
            </a:r>
            <a:r>
              <a:rPr lang="fr-FR" sz="1400" b="1" dirty="0" err="1">
                <a:solidFill>
                  <a:prstClr val="white">
                    <a:lumMod val="65000"/>
                  </a:prstClr>
                </a:solidFill>
              </a:rPr>
              <a:t>ier</a:t>
            </a:r>
            <a:r>
              <a:rPr lang="fr-FR" sz="1400" b="1" dirty="0">
                <a:solidFill>
                  <a:prstClr val="white">
                    <a:lumMod val="65000"/>
                  </a:prstClr>
                </a:solidFill>
              </a:rPr>
              <a:t> </a:t>
            </a:r>
          </a:p>
          <a:p>
            <a:pPr defTabSz="609630">
              <a:spcAft>
                <a:spcPts val="400"/>
              </a:spcAft>
              <a:defRPr/>
            </a:pPr>
            <a:endParaRPr lang="fr-FR" sz="1400" b="1" dirty="0">
              <a:solidFill>
                <a:prstClr val="white">
                  <a:lumMod val="65000"/>
                </a:prstClr>
              </a:solidFill>
            </a:endParaRPr>
          </a:p>
        </p:txBody>
      </p:sp>
      <p:sp>
        <p:nvSpPr>
          <p:cNvPr id="3" name="ZoneTexte 2">
            <a:extLst>
              <a:ext uri="{FF2B5EF4-FFF2-40B4-BE49-F238E27FC236}">
                <a16:creationId xmlns:a16="http://schemas.microsoft.com/office/drawing/2014/main" id="{E1B5D8B5-4087-1128-2189-6BBAD511B4C0}"/>
              </a:ext>
            </a:extLst>
          </p:cNvPr>
          <p:cNvSpPr txBox="1"/>
          <p:nvPr>
            <p:custDataLst>
              <p:tags r:id="rId2"/>
            </p:custDataLst>
          </p:nvPr>
        </p:nvSpPr>
        <p:spPr>
          <a:xfrm>
            <a:off x="886703" y="582780"/>
            <a:ext cx="5085605" cy="307777"/>
          </a:xfrm>
          <a:prstGeom prst="rect">
            <a:avLst/>
          </a:prstGeom>
          <a:noFill/>
        </p:spPr>
        <p:txBody>
          <a:bodyPr wrap="square" rtlCol="0">
            <a:spAutoFit/>
          </a:bodyPr>
          <a:lstStyle/>
          <a:p>
            <a:pPr defTabSz="457200">
              <a:defRPr/>
            </a:pPr>
            <a:r>
              <a:rPr lang="fr-FR" sz="1400" i="1" dirty="0">
                <a:solidFill>
                  <a:prstClr val="white">
                    <a:lumMod val="65000"/>
                  </a:prstClr>
                </a:solidFill>
                <a:latin typeface="Dosis" pitchFamily="2" charset="0"/>
              </a:rPr>
              <a:t>L’enseignant (e) passe à l’écran suivant sans explications. </a:t>
            </a:r>
            <a:endParaRPr lang="fr-FR" i="1" dirty="0">
              <a:solidFill>
                <a:prstClr val="white">
                  <a:lumMod val="65000"/>
                </a:prstClr>
              </a:solidFill>
              <a:latin typeface="Calibri"/>
            </a:endParaRPr>
          </a:p>
        </p:txBody>
      </p:sp>
    </p:spTree>
    <p:extLst>
      <p:ext uri="{BB962C8B-B14F-4D97-AF65-F5344CB8AC3E}">
        <p14:creationId xmlns:p14="http://schemas.microsoft.com/office/powerpoint/2010/main" val="1641870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C74B3-C26B-127F-1300-CE19DB79396D}"/>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80A21465-FD7A-8D30-9B5E-7CCC5ACCB93A}"/>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46808FDC-025E-12BA-9AF8-7B5D6ED8C870}"/>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EA6CA27-605C-B202-9818-5C52567C4DAA}"/>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540DE062-0FF2-BF08-1442-257C5AD1C129}"/>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3850A52E-AE1D-5791-F534-BC87B372C9D8}"/>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6D4A6A4D-A603-1B5C-ADE1-8CDD1E8DA031}"/>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A7D2BCB8-FD41-45F2-7813-DF74F79FF98B}"/>
              </a:ext>
            </a:extLst>
          </p:cNvPr>
          <p:cNvSpPr txBox="1"/>
          <p:nvPr>
            <p:custDataLst>
              <p:tags r:id="rId4"/>
            </p:custDataLst>
          </p:nvPr>
        </p:nvSpPr>
        <p:spPr>
          <a:xfrm>
            <a:off x="914400" y="381001"/>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 e » avec accent aigu fait le son « é ».</a:t>
            </a:r>
            <a:r>
              <a:rPr lang="fr-FR" sz="1600" b="1" dirty="0">
                <a:solidFill>
                  <a:prstClr val="white">
                    <a:lumMod val="65000"/>
                  </a:prstClr>
                </a:solidFill>
              </a:rPr>
              <a:t> </a:t>
            </a:r>
            <a:endParaRPr lang="fr-FR" sz="1600" b="1" dirty="0">
              <a:solidFill>
                <a:prstClr val="white">
                  <a:lumMod val="65000"/>
                </a:prstClr>
              </a:solidFill>
              <a:latin typeface="Calibri"/>
            </a:endParaRPr>
          </a:p>
        </p:txBody>
      </p:sp>
      <p:sp>
        <p:nvSpPr>
          <p:cNvPr id="4" name="Rectangle 3">
            <a:extLst>
              <a:ext uri="{FF2B5EF4-FFF2-40B4-BE49-F238E27FC236}">
                <a16:creationId xmlns:a16="http://schemas.microsoft.com/office/drawing/2014/main" id="{C2375CC5-3FEE-1445-43B7-2AE120B7BE79}"/>
              </a:ext>
            </a:extLst>
          </p:cNvPr>
          <p:cNvSpPr/>
          <p:nvPr>
            <p:custDataLst>
              <p:tags r:id="rId5"/>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é</a:t>
            </a:r>
            <a:r>
              <a:rPr lang="pt-BR" sz="8800" b="1" dirty="0">
                <a:solidFill>
                  <a:srgbClr val="106585"/>
                </a:solidFill>
                <a:latin typeface="Dosis" pitchFamily="2" charset="0"/>
              </a:rPr>
              <a:t> </a:t>
            </a:r>
          </a:p>
        </p:txBody>
      </p:sp>
      <p:sp>
        <p:nvSpPr>
          <p:cNvPr id="2" name="ZoneTexte 1">
            <a:extLst>
              <a:ext uri="{FF2B5EF4-FFF2-40B4-BE49-F238E27FC236}">
                <a16:creationId xmlns:a16="http://schemas.microsoft.com/office/drawing/2014/main" id="{D27BE42C-C734-02CB-6608-3BB447555D1F}"/>
              </a:ext>
            </a:extLst>
          </p:cNvPr>
          <p:cNvSpPr txBox="1"/>
          <p:nvPr>
            <p:custDataLst>
              <p:tags r:id="rId6"/>
            </p:custDataLst>
          </p:nvPr>
        </p:nvSpPr>
        <p:spPr>
          <a:xfrm>
            <a:off x="878117" y="1164961"/>
            <a:ext cx="6360467" cy="315456"/>
          </a:xfrm>
          <a:prstGeom prst="rect">
            <a:avLst/>
          </a:prstGeom>
          <a:noFill/>
        </p:spPr>
        <p:txBody>
          <a:bodyPr wrap="square" rtlCol="0">
            <a:spAutoFit/>
          </a:bodyPr>
          <a:lstStyle/>
          <a:p>
            <a:pPr defTabSz="457200">
              <a:defRPr/>
            </a:pPr>
            <a:r>
              <a:rPr lang="fr-FR" sz="1400" i="1" dirty="0">
                <a:solidFill>
                  <a:prstClr val="white">
                    <a:lumMod val="65000"/>
                  </a:prstClr>
                </a:solidFill>
                <a:latin typeface="+mj-lt"/>
              </a:rPr>
              <a:t>. </a:t>
            </a:r>
            <a:endParaRPr lang="fr-FR" i="1" dirty="0">
              <a:solidFill>
                <a:prstClr val="white">
                  <a:lumMod val="65000"/>
                </a:prstClr>
              </a:solidFill>
              <a:latin typeface="+mj-lt"/>
            </a:endParaRPr>
          </a:p>
        </p:txBody>
      </p:sp>
      <p:graphicFrame>
        <p:nvGraphicFramePr>
          <p:cNvPr id="3" name="Tableau 2">
            <a:extLst>
              <a:ext uri="{FF2B5EF4-FFF2-40B4-BE49-F238E27FC236}">
                <a16:creationId xmlns:a16="http://schemas.microsoft.com/office/drawing/2014/main" id="{CA898C15-CDF9-6E46-5323-559909E4945D}"/>
              </a:ext>
            </a:extLst>
          </p:cNvPr>
          <p:cNvGraphicFramePr>
            <a:graphicFrameLocks noGrp="1"/>
          </p:cNvGraphicFramePr>
          <p:nvPr>
            <p:custDataLst>
              <p:tags r:id="rId7"/>
            </p:custDataLst>
            <p:extLst>
              <p:ext uri="{D42A27DB-BD31-4B8C-83A1-F6EECF244321}">
                <p14:modId xmlns:p14="http://schemas.microsoft.com/office/powerpoint/2010/main" val="1724044619"/>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3062">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755495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B842C-236E-01AB-B435-BB7477FE145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A082A840-8A56-B032-2BA7-87FF7D3A62D2}"/>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FBC3D2F0-8E06-5506-3C3D-365D7D81C14D}"/>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FA0F9A76-4994-181F-9DBB-F7CDAD41A344}"/>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D4436863-7BD1-CE63-E681-CD7ED12617BC}"/>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3DDA1F08-3587-DD90-9178-07275E0F572F}"/>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15689890-1428-BE18-1AC1-C07CE4303ACD}"/>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566321E9-C8A2-3846-F9B7-32D58DD69E9B}"/>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A61D3BDB-B606-CD70-DF16-18967150129D}"/>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CACFE29F-68E1-A7F4-88F5-E45551C5A891}"/>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7A23E8F-95F6-A427-3D6F-EA007C2E4612}"/>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EE0DCD8D-B834-F3CD-81AF-0A2A9318CA37}"/>
              </a:ext>
            </a:extLst>
          </p:cNvPr>
          <p:cNvSpPr/>
          <p:nvPr>
            <p:custDataLst>
              <p:tags r:id="rId11"/>
            </p:custDataLst>
          </p:nvPr>
        </p:nvSpPr>
        <p:spPr>
          <a:xfrm>
            <a:off x="457202" y="1555798"/>
            <a:ext cx="4182175" cy="3139321"/>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é</a:t>
            </a:r>
          </a:p>
          <a:p>
            <a:pPr algn="ctr" defTabSz="457223"/>
            <a:r>
              <a:rPr lang="pt-BR" sz="9900" b="1" dirty="0">
                <a:solidFill>
                  <a:srgbClr val="E46C0A"/>
                </a:solidFill>
                <a:latin typeface="Dosis" pitchFamily="2" charset="0"/>
              </a:rPr>
              <a:t>é</a:t>
            </a:r>
            <a:r>
              <a:rPr lang="pt-BR" sz="9900" b="1" dirty="0">
                <a:solidFill>
                  <a:srgbClr val="106585"/>
                </a:solidFill>
                <a:latin typeface="Dosis" pitchFamily="2" charset="0"/>
              </a:rPr>
              <a:t>cole</a:t>
            </a:r>
          </a:p>
        </p:txBody>
      </p:sp>
      <p:sp>
        <p:nvSpPr>
          <p:cNvPr id="6" name="ZoneTexte 5">
            <a:extLst>
              <a:ext uri="{FF2B5EF4-FFF2-40B4-BE49-F238E27FC236}">
                <a16:creationId xmlns:a16="http://schemas.microsoft.com/office/drawing/2014/main" id="{7F6FF24C-15B6-27E7-0D5E-81A75160E149}"/>
              </a:ext>
            </a:extLst>
          </p:cNvPr>
          <p:cNvSpPr txBox="1"/>
          <p:nvPr>
            <p:custDataLst>
              <p:tags r:id="rId12"/>
            </p:custDataLst>
          </p:nvPr>
        </p:nvSpPr>
        <p:spPr>
          <a:xfrm>
            <a:off x="1014972" y="350411"/>
            <a:ext cx="7686264" cy="584775"/>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é» comme dans le mot « école ».  Lisons ensemble: « é »  « école ».</a:t>
            </a:r>
            <a:r>
              <a:rPr lang="fr-FR" sz="1600" b="1" dirty="0">
                <a:solidFill>
                  <a:prstClr val="white">
                    <a:lumMod val="65000"/>
                  </a:prstClr>
                </a:solidFill>
              </a:rPr>
              <a:t> </a:t>
            </a:r>
          </a:p>
          <a:p>
            <a:pPr defTabSz="685818">
              <a:defRPr/>
            </a:pPr>
            <a:endParaRPr lang="fr-FR" sz="1600" b="1" dirty="0">
              <a:solidFill>
                <a:prstClr val="white">
                  <a:lumMod val="65000"/>
                </a:prstClr>
              </a:solidFill>
              <a:latin typeface="+mj-lt"/>
            </a:endParaRPr>
          </a:p>
        </p:txBody>
      </p:sp>
      <p:graphicFrame>
        <p:nvGraphicFramePr>
          <p:cNvPr id="9" name="Tableau 8">
            <a:extLst>
              <a:ext uri="{FF2B5EF4-FFF2-40B4-BE49-F238E27FC236}">
                <a16:creationId xmlns:a16="http://schemas.microsoft.com/office/drawing/2014/main" id="{9D9AB848-5042-F459-F97F-C2258C869CB4}"/>
              </a:ext>
            </a:extLst>
          </p:cNvPr>
          <p:cNvGraphicFramePr>
            <a:graphicFrameLocks noGrp="1"/>
          </p:cNvGraphicFramePr>
          <p:nvPr>
            <p:custDataLst>
              <p:tags r:id="rId13"/>
            </p:custDataLst>
          </p:nvPr>
        </p:nvGraphicFramePr>
        <p:xfrm>
          <a:off x="-28533" y="-28609"/>
          <a:ext cx="8603748"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2" name="Image 11">
            <a:extLst>
              <a:ext uri="{FF2B5EF4-FFF2-40B4-BE49-F238E27FC236}">
                <a16:creationId xmlns:a16="http://schemas.microsoft.com/office/drawing/2014/main" id="{251FA733-24F1-1C15-9297-3A0BE5C667F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67910" y="2250691"/>
            <a:ext cx="3878259" cy="2354130"/>
          </a:xfrm>
          <a:prstGeom prst="rect">
            <a:avLst/>
          </a:prstGeom>
        </p:spPr>
      </p:pic>
      <p:pic>
        <p:nvPicPr>
          <p:cNvPr id="2" name="Image 1">
            <a:extLst>
              <a:ext uri="{FF2B5EF4-FFF2-40B4-BE49-F238E27FC236}">
                <a16:creationId xmlns:a16="http://schemas.microsoft.com/office/drawing/2014/main" id="{460AEF51-118D-F880-426F-93176AB63883}"/>
              </a:ext>
            </a:extLst>
          </p:cNvPr>
          <p:cNvPicPr>
            <a:picLocks noChangeAspect="1"/>
          </p:cNvPicPr>
          <p:nvPr>
            <p:custDataLst>
              <p:tags r:id="rId14"/>
            </p:custDataLst>
          </p:nvPr>
        </p:nvPicPr>
        <p:blipFill>
          <a:blip r:embed="rId19">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37863928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C9FFE-C71B-58C9-974A-93F34D2A9FA0}"/>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AE5D00FD-8A0D-864A-B490-DE6DA4A036D1}"/>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4D0850FF-75DF-FFE5-F628-FCB986BC38AE}"/>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5B82B2D9-701D-B95B-C6AC-53A53EE7EC17}"/>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09138A09-2134-1F64-8BF1-0C8074460BE1}"/>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A363BB8C-EA80-E690-41C3-F52AB245D555}"/>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817F0862-FBED-05A6-DF73-85C98DC6DD9E}"/>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99803E0C-0225-F665-C9EE-189AAEB85560}"/>
              </a:ext>
            </a:extLst>
          </p:cNvPr>
          <p:cNvSpPr txBox="1"/>
          <p:nvPr>
            <p:custDataLst>
              <p:tags r:id="rId4"/>
            </p:custDataLst>
          </p:nvPr>
        </p:nvSpPr>
        <p:spPr>
          <a:xfrm>
            <a:off x="914400" y="381001"/>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 i » suivi par« é » fait le son « </a:t>
            </a:r>
            <a:r>
              <a:rPr lang="fr-FR" sz="1600" b="1" dirty="0" err="1">
                <a:solidFill>
                  <a:prstClr val="white">
                    <a:lumMod val="65000"/>
                  </a:prstClr>
                </a:solidFill>
                <a:latin typeface="Calibri"/>
              </a:rPr>
              <a:t>yé</a:t>
            </a:r>
            <a:r>
              <a:rPr lang="fr-FR" sz="1600" b="1" dirty="0">
                <a:solidFill>
                  <a:prstClr val="white">
                    <a:lumMod val="65000"/>
                  </a:prstClr>
                </a:solidFill>
                <a:latin typeface="Calibri"/>
              </a:rPr>
              <a:t> ».</a:t>
            </a:r>
            <a:r>
              <a:rPr lang="fr-FR" sz="1600" b="1" dirty="0">
                <a:solidFill>
                  <a:prstClr val="white">
                    <a:lumMod val="65000"/>
                  </a:prstClr>
                </a:solidFill>
              </a:rPr>
              <a:t> </a:t>
            </a:r>
            <a:endParaRPr lang="fr-FR" sz="1600" b="1" dirty="0">
              <a:solidFill>
                <a:prstClr val="white">
                  <a:lumMod val="65000"/>
                </a:prstClr>
              </a:solidFill>
              <a:latin typeface="Calibri"/>
            </a:endParaRPr>
          </a:p>
        </p:txBody>
      </p:sp>
      <p:sp>
        <p:nvSpPr>
          <p:cNvPr id="4" name="Rectangle 3">
            <a:extLst>
              <a:ext uri="{FF2B5EF4-FFF2-40B4-BE49-F238E27FC236}">
                <a16:creationId xmlns:a16="http://schemas.microsoft.com/office/drawing/2014/main" id="{39364C09-AD69-6280-3116-16AFF3EF8043}"/>
              </a:ext>
            </a:extLst>
          </p:cNvPr>
          <p:cNvSpPr/>
          <p:nvPr>
            <p:custDataLst>
              <p:tags r:id="rId5"/>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ié</a:t>
            </a:r>
            <a:r>
              <a:rPr lang="pt-BR" sz="8800" b="1" dirty="0">
                <a:solidFill>
                  <a:srgbClr val="106585"/>
                </a:solidFill>
                <a:latin typeface="Dosis" pitchFamily="2" charset="0"/>
              </a:rPr>
              <a:t> </a:t>
            </a:r>
          </a:p>
        </p:txBody>
      </p:sp>
      <p:sp>
        <p:nvSpPr>
          <p:cNvPr id="2" name="ZoneTexte 1">
            <a:extLst>
              <a:ext uri="{FF2B5EF4-FFF2-40B4-BE49-F238E27FC236}">
                <a16:creationId xmlns:a16="http://schemas.microsoft.com/office/drawing/2014/main" id="{007EF3C8-FA43-A27D-C451-AE15F411034D}"/>
              </a:ext>
            </a:extLst>
          </p:cNvPr>
          <p:cNvSpPr txBox="1"/>
          <p:nvPr>
            <p:custDataLst>
              <p:tags r:id="rId6"/>
            </p:custDataLst>
          </p:nvPr>
        </p:nvSpPr>
        <p:spPr>
          <a:xfrm>
            <a:off x="878117" y="1164961"/>
            <a:ext cx="6360467" cy="315456"/>
          </a:xfrm>
          <a:prstGeom prst="rect">
            <a:avLst/>
          </a:prstGeom>
          <a:noFill/>
        </p:spPr>
        <p:txBody>
          <a:bodyPr wrap="square" rtlCol="0">
            <a:spAutoFit/>
          </a:bodyPr>
          <a:lstStyle/>
          <a:p>
            <a:pPr defTabSz="457200">
              <a:defRPr/>
            </a:pPr>
            <a:r>
              <a:rPr lang="fr-FR" sz="1400" i="1" dirty="0">
                <a:solidFill>
                  <a:prstClr val="white">
                    <a:lumMod val="65000"/>
                  </a:prstClr>
                </a:solidFill>
                <a:latin typeface="+mj-lt"/>
              </a:rPr>
              <a:t>. </a:t>
            </a:r>
            <a:endParaRPr lang="fr-FR" i="1" dirty="0">
              <a:solidFill>
                <a:prstClr val="white">
                  <a:lumMod val="65000"/>
                </a:prstClr>
              </a:solidFill>
              <a:latin typeface="+mj-lt"/>
            </a:endParaRPr>
          </a:p>
        </p:txBody>
      </p:sp>
      <p:graphicFrame>
        <p:nvGraphicFramePr>
          <p:cNvPr id="3" name="Tableau 2">
            <a:extLst>
              <a:ext uri="{FF2B5EF4-FFF2-40B4-BE49-F238E27FC236}">
                <a16:creationId xmlns:a16="http://schemas.microsoft.com/office/drawing/2014/main" id="{427D098D-2D5B-019E-64BF-8741642BE4E6}"/>
              </a:ext>
            </a:extLst>
          </p:cNvPr>
          <p:cNvGraphicFramePr>
            <a:graphicFrameLocks noGrp="1"/>
          </p:cNvGraphicFramePr>
          <p:nvPr>
            <p:custDataLst>
              <p:tags r:id="rId7"/>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3062">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17620287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9671C-D5FA-0084-71FC-F27B6C7F9793}"/>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76B0EB8E-26B7-E451-6229-474285C3F178}"/>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B8525882-6823-AEDF-D69A-1A774B70E988}"/>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7F408A8E-2DA2-C5B0-380C-082EC0BAFF6A}"/>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50120D37-5D92-2A84-34AB-006610E3A225}"/>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6057B6B5-F46A-D1F3-F424-F65005A6A83E}"/>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E0ED1FCD-9B7E-6FB5-E16D-9BA570ED9C0B}"/>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581107-223E-6EE0-4C40-4399BCE1B79B}"/>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D6EF4729-F7C1-E50E-D2C9-62F3EA0A1DED}"/>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C7514BF4-6250-4FD4-2937-541972925BE1}"/>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FDB7E2-9605-C2A6-DF44-2E4D08140FB9}"/>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B03E19F8-4894-58DC-232D-BF5EF7A58026}"/>
              </a:ext>
            </a:extLst>
          </p:cNvPr>
          <p:cNvSpPr/>
          <p:nvPr>
            <p:custDataLst>
              <p:tags r:id="rId11"/>
            </p:custDataLst>
          </p:nvPr>
        </p:nvSpPr>
        <p:spPr>
          <a:xfrm>
            <a:off x="457202" y="1555798"/>
            <a:ext cx="6312788" cy="3139321"/>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ié</a:t>
            </a:r>
          </a:p>
          <a:p>
            <a:pPr algn="ctr" defTabSz="457223"/>
            <a:r>
              <a:rPr lang="pt-BR" sz="9900" b="1" dirty="0">
                <a:solidFill>
                  <a:srgbClr val="106585"/>
                </a:solidFill>
                <a:latin typeface="Dosis" pitchFamily="2" charset="0"/>
              </a:rPr>
              <a:t>p</a:t>
            </a:r>
            <a:r>
              <a:rPr lang="pt-BR" sz="9900" b="1" dirty="0">
                <a:solidFill>
                  <a:schemeClr val="accent6">
                    <a:lumMod val="75000"/>
                  </a:schemeClr>
                </a:solidFill>
                <a:latin typeface="Dosis" pitchFamily="2" charset="0"/>
              </a:rPr>
              <a:t>ié</a:t>
            </a:r>
            <a:r>
              <a:rPr lang="pt-BR" sz="9900" b="1" dirty="0">
                <a:solidFill>
                  <a:srgbClr val="106585"/>
                </a:solidFill>
                <a:latin typeface="Dosis" pitchFamily="2" charset="0"/>
              </a:rPr>
              <a:t>ton</a:t>
            </a:r>
          </a:p>
        </p:txBody>
      </p:sp>
      <p:sp>
        <p:nvSpPr>
          <p:cNvPr id="6" name="ZoneTexte 5">
            <a:extLst>
              <a:ext uri="{FF2B5EF4-FFF2-40B4-BE49-F238E27FC236}">
                <a16:creationId xmlns:a16="http://schemas.microsoft.com/office/drawing/2014/main" id="{7E1DC7F5-FE90-08F1-577D-79BA5FE3F4DF}"/>
              </a:ext>
            </a:extLst>
          </p:cNvPr>
          <p:cNvSpPr txBox="1"/>
          <p:nvPr>
            <p:custDataLst>
              <p:tags r:id="rId12"/>
            </p:custDataLst>
          </p:nvPr>
        </p:nvSpPr>
        <p:spPr>
          <a:xfrm>
            <a:off x="1014972" y="350411"/>
            <a:ext cx="7686264" cy="584775"/>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é» comme dans le mot « piéton ».  Lisons ensemble: « é »  « piéton ».</a:t>
            </a:r>
            <a:r>
              <a:rPr lang="fr-FR" sz="1600" b="1" dirty="0">
                <a:solidFill>
                  <a:prstClr val="white">
                    <a:lumMod val="65000"/>
                  </a:prstClr>
                </a:solidFill>
              </a:rPr>
              <a:t> </a:t>
            </a:r>
          </a:p>
          <a:p>
            <a:pPr defTabSz="685818">
              <a:defRPr/>
            </a:pPr>
            <a:endParaRPr lang="fr-FR" sz="1600" b="1" dirty="0">
              <a:solidFill>
                <a:prstClr val="white">
                  <a:lumMod val="65000"/>
                </a:prstClr>
              </a:solidFill>
              <a:latin typeface="+mj-lt"/>
            </a:endParaRPr>
          </a:p>
        </p:txBody>
      </p:sp>
      <p:graphicFrame>
        <p:nvGraphicFramePr>
          <p:cNvPr id="9" name="Tableau 8">
            <a:extLst>
              <a:ext uri="{FF2B5EF4-FFF2-40B4-BE49-F238E27FC236}">
                <a16:creationId xmlns:a16="http://schemas.microsoft.com/office/drawing/2014/main" id="{09C0ED0D-12B3-D1AE-F3A4-89E39E14CE18}"/>
              </a:ext>
            </a:extLst>
          </p:cNvPr>
          <p:cNvGraphicFramePr>
            <a:graphicFrameLocks noGrp="1"/>
          </p:cNvGraphicFramePr>
          <p:nvPr>
            <p:custDataLst>
              <p:tags r:id="rId13"/>
            </p:custDataLst>
          </p:nvPr>
        </p:nvGraphicFramePr>
        <p:xfrm>
          <a:off x="-28533" y="-28609"/>
          <a:ext cx="8603748"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10" name="Image 9">
            <a:extLst>
              <a:ext uri="{FF2B5EF4-FFF2-40B4-BE49-F238E27FC236}">
                <a16:creationId xmlns:a16="http://schemas.microsoft.com/office/drawing/2014/main" id="{CEA7968F-2FC0-F800-C5C7-8D6334F8BCA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80522" y="2249672"/>
            <a:ext cx="3459169" cy="2356167"/>
          </a:xfrm>
          <a:prstGeom prst="rect">
            <a:avLst/>
          </a:prstGeom>
        </p:spPr>
      </p:pic>
      <p:pic>
        <p:nvPicPr>
          <p:cNvPr id="2" name="Image 1">
            <a:extLst>
              <a:ext uri="{FF2B5EF4-FFF2-40B4-BE49-F238E27FC236}">
                <a16:creationId xmlns:a16="http://schemas.microsoft.com/office/drawing/2014/main" id="{FDCA2278-508D-ACE0-E4E7-41CBF3BB2028}"/>
              </a:ext>
            </a:extLst>
          </p:cNvPr>
          <p:cNvPicPr>
            <a:picLocks noChangeAspect="1"/>
          </p:cNvPicPr>
          <p:nvPr>
            <p:custDataLst>
              <p:tags r:id="rId14"/>
            </p:custDataLst>
          </p:nvPr>
        </p:nvPicPr>
        <p:blipFill>
          <a:blip r:embed="rId19">
            <a:clrChange>
              <a:clrFrom>
                <a:srgbClr val="FFFFFF"/>
              </a:clrFrom>
              <a:clrTo>
                <a:srgbClr val="FFFFFF">
                  <a:alpha val="0"/>
                </a:srgbClr>
              </a:clrTo>
            </a:clrChange>
          </a:blip>
          <a:stretch>
            <a:fillRect/>
          </a:stretch>
        </p:blipFill>
        <p:spPr>
          <a:xfrm>
            <a:off x="7840795" y="228599"/>
            <a:ext cx="1165014" cy="977994"/>
          </a:xfrm>
          <a:prstGeom prst="rect">
            <a:avLst/>
          </a:prstGeom>
        </p:spPr>
      </p:pic>
      <p:cxnSp>
        <p:nvCxnSpPr>
          <p:cNvPr id="11" name="Connecteur droit avec flèche 10">
            <a:extLst>
              <a:ext uri="{FF2B5EF4-FFF2-40B4-BE49-F238E27FC236}">
                <a16:creationId xmlns:a16="http://schemas.microsoft.com/office/drawing/2014/main" id="{9D81AC9F-5CA7-6185-4931-CF47152ACEF1}"/>
              </a:ext>
            </a:extLst>
          </p:cNvPr>
          <p:cNvCxnSpPr>
            <a:cxnSpLocks/>
          </p:cNvCxnSpPr>
          <p:nvPr/>
        </p:nvCxnSpPr>
        <p:spPr>
          <a:xfrm>
            <a:off x="6357817" y="1627354"/>
            <a:ext cx="538283" cy="52991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049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BF9609E0-21E1-2769-9B3B-E856695E0932}"/>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B905104D-94A9-1D3C-7666-DB6181BE0ADE}"/>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76527E8-04C4-3A75-0AC6-7F32A4E3F749}"/>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391DBF42-C5A5-2D35-3703-F5C40976BD02}"/>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D70A2AEF-A0A8-20E0-E6A3-86EA8A8B10CC}"/>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37EF2ADE-B959-5993-A71F-4320DC335AB1}"/>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B5D60E2F-ACED-FC82-9130-9D307BB29DF2}"/>
              </a:ext>
            </a:extLst>
          </p:cNvPr>
          <p:cNvSpPr txBox="1"/>
          <p:nvPr>
            <p:custDataLst>
              <p:tags r:id="rId4"/>
            </p:custDataLst>
          </p:nvPr>
        </p:nvSpPr>
        <p:spPr>
          <a:xfrm>
            <a:off x="914400" y="381001"/>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 e » est devant « r », elles font aussi le son  « é » </a:t>
            </a:r>
          </a:p>
        </p:txBody>
      </p:sp>
      <p:sp>
        <p:nvSpPr>
          <p:cNvPr id="4" name="Rectangle 3">
            <a:extLst>
              <a:ext uri="{FF2B5EF4-FFF2-40B4-BE49-F238E27FC236}">
                <a16:creationId xmlns:a16="http://schemas.microsoft.com/office/drawing/2014/main" id="{DD810D62-E709-3041-5FBD-94246560C583}"/>
              </a:ext>
            </a:extLst>
          </p:cNvPr>
          <p:cNvSpPr/>
          <p:nvPr>
            <p:custDataLst>
              <p:tags r:id="rId5"/>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er</a:t>
            </a:r>
            <a:r>
              <a:rPr lang="pt-BR" sz="8800" b="1" dirty="0">
                <a:solidFill>
                  <a:srgbClr val="106585"/>
                </a:solidFill>
                <a:latin typeface="Dosis" pitchFamily="2" charset="0"/>
              </a:rPr>
              <a:t> </a:t>
            </a:r>
          </a:p>
        </p:txBody>
      </p:sp>
      <p:sp>
        <p:nvSpPr>
          <p:cNvPr id="2" name="ZoneTexte 1">
            <a:extLst>
              <a:ext uri="{FF2B5EF4-FFF2-40B4-BE49-F238E27FC236}">
                <a16:creationId xmlns:a16="http://schemas.microsoft.com/office/drawing/2014/main" id="{7BF4FBFB-3767-5152-1ACE-EF51F24E9DE1}"/>
              </a:ext>
            </a:extLst>
          </p:cNvPr>
          <p:cNvSpPr txBox="1"/>
          <p:nvPr>
            <p:custDataLst>
              <p:tags r:id="rId6"/>
            </p:custDataLst>
          </p:nvPr>
        </p:nvSpPr>
        <p:spPr>
          <a:xfrm>
            <a:off x="878117" y="1164961"/>
            <a:ext cx="6360467" cy="315456"/>
          </a:xfrm>
          <a:prstGeom prst="rect">
            <a:avLst/>
          </a:prstGeom>
          <a:noFill/>
        </p:spPr>
        <p:txBody>
          <a:bodyPr wrap="square" rtlCol="0">
            <a:spAutoFit/>
          </a:bodyPr>
          <a:lstStyle/>
          <a:p>
            <a:pPr defTabSz="457200">
              <a:defRPr/>
            </a:pPr>
            <a:r>
              <a:rPr lang="fr-FR" sz="1400" i="1" dirty="0">
                <a:solidFill>
                  <a:prstClr val="white">
                    <a:lumMod val="65000"/>
                  </a:prstClr>
                </a:solidFill>
                <a:latin typeface="+mj-lt"/>
              </a:rPr>
              <a:t>. </a:t>
            </a:r>
            <a:endParaRPr lang="fr-FR" i="1" dirty="0">
              <a:solidFill>
                <a:prstClr val="white">
                  <a:lumMod val="65000"/>
                </a:prstClr>
              </a:solidFill>
              <a:latin typeface="+mj-lt"/>
            </a:endParaRPr>
          </a:p>
        </p:txBody>
      </p:sp>
      <p:graphicFrame>
        <p:nvGraphicFramePr>
          <p:cNvPr id="3" name="Tableau 2">
            <a:extLst>
              <a:ext uri="{FF2B5EF4-FFF2-40B4-BE49-F238E27FC236}">
                <a16:creationId xmlns:a16="http://schemas.microsoft.com/office/drawing/2014/main" id="{684B6C5D-3400-44C0-62D6-9EF0E954AFD4}"/>
              </a:ext>
            </a:extLst>
          </p:cNvPr>
          <p:cNvGraphicFramePr>
            <a:graphicFrameLocks noGrp="1"/>
          </p:cNvGraphicFramePr>
          <p:nvPr>
            <p:custDataLst>
              <p:tags r:id="rId7"/>
            </p:custDataLst>
            <p:extLst>
              <p:ext uri="{D42A27DB-BD31-4B8C-83A1-F6EECF244321}">
                <p14:modId xmlns:p14="http://schemas.microsoft.com/office/powerpoint/2010/main" val="3153784356"/>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3062">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8928946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62AA3-FE06-16E9-2740-2B661688AC4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5042197C-3E7D-7F79-4AF9-728EA995A508}"/>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94DDB82E-0DBA-312E-F335-5A5EF2F82879}"/>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BA7F0217-55CD-F39D-6E66-49799AF20E4C}"/>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C2E51B5D-A5B9-55FB-0ECC-3813B80DC26A}"/>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ACA82F72-ED78-FB4C-0E48-4378E1F5D5DF}"/>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54802D42-CECF-4445-87A3-D57053679093}"/>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A5EDA5CE-6ABF-2A95-9930-580B75F8E8FC}"/>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F1093267-4CC5-41B2-AE7B-9A1E5D801C24}"/>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50B6E2E2-FFB4-709B-5D40-346F51F6B2E5}"/>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873A4C8-DEBD-07B9-D527-4A93DF7AB433}"/>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1CA22B65-5206-C951-D2A1-970B9E4DDCFA}"/>
              </a:ext>
            </a:extLst>
          </p:cNvPr>
          <p:cNvSpPr/>
          <p:nvPr>
            <p:custDataLst>
              <p:tags r:id="rId11"/>
            </p:custDataLst>
          </p:nvPr>
        </p:nvSpPr>
        <p:spPr>
          <a:xfrm>
            <a:off x="457202" y="1555798"/>
            <a:ext cx="6312788" cy="3139321"/>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er</a:t>
            </a:r>
          </a:p>
          <a:p>
            <a:pPr algn="ctr" defTabSz="457223"/>
            <a:r>
              <a:rPr lang="pt-BR" sz="9900" b="1" dirty="0">
                <a:solidFill>
                  <a:srgbClr val="106585"/>
                </a:solidFill>
                <a:latin typeface="Dosis" pitchFamily="2" charset="0"/>
              </a:rPr>
              <a:t>bouch</a:t>
            </a:r>
            <a:r>
              <a:rPr lang="pt-BR" sz="9900" b="1" dirty="0">
                <a:solidFill>
                  <a:schemeClr val="accent6">
                    <a:lumMod val="75000"/>
                  </a:schemeClr>
                </a:solidFill>
                <a:latin typeface="Dosis" pitchFamily="2" charset="0"/>
              </a:rPr>
              <a:t>er</a:t>
            </a:r>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1440711D-CED3-BD29-E56D-ED462149C226}"/>
              </a:ext>
            </a:extLst>
          </p:cNvPr>
          <p:cNvSpPr txBox="1"/>
          <p:nvPr>
            <p:custDataLst>
              <p:tags r:id="rId12"/>
            </p:custDataLst>
          </p:nvPr>
        </p:nvSpPr>
        <p:spPr>
          <a:xfrm>
            <a:off x="1014972" y="350411"/>
            <a:ext cx="7686264" cy="830997"/>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er » comme dans le mot « boucher ».  Lisons ensemble: er - boucher .</a:t>
            </a:r>
          </a:p>
          <a:p>
            <a:pPr defTabSz="685818">
              <a:defRPr/>
            </a:pPr>
            <a:r>
              <a:rPr lang="fr-FR" sz="1600" b="1" dirty="0">
                <a:solidFill>
                  <a:prstClr val="white">
                    <a:lumMod val="65000"/>
                  </a:prstClr>
                </a:solidFill>
              </a:rPr>
              <a:t>le son « é» s’écrit avec 2 lettres : e et r </a:t>
            </a:r>
          </a:p>
          <a:p>
            <a:pPr defTabSz="685818">
              <a:defRPr/>
            </a:pPr>
            <a:endParaRPr lang="fr-FR" sz="1600" b="1" dirty="0">
              <a:solidFill>
                <a:prstClr val="white">
                  <a:lumMod val="65000"/>
                </a:prstClr>
              </a:solidFill>
              <a:latin typeface="+mj-lt"/>
            </a:endParaRPr>
          </a:p>
        </p:txBody>
      </p:sp>
      <p:graphicFrame>
        <p:nvGraphicFramePr>
          <p:cNvPr id="9" name="Tableau 8">
            <a:extLst>
              <a:ext uri="{FF2B5EF4-FFF2-40B4-BE49-F238E27FC236}">
                <a16:creationId xmlns:a16="http://schemas.microsoft.com/office/drawing/2014/main" id="{4F99155C-2624-462D-1235-8BBEF2ED32CD}"/>
              </a:ext>
            </a:extLst>
          </p:cNvPr>
          <p:cNvGraphicFramePr>
            <a:graphicFrameLocks noGrp="1"/>
          </p:cNvGraphicFramePr>
          <p:nvPr>
            <p:custDataLst>
              <p:tags r:id="rId13"/>
            </p:custDataLst>
            <p:extLst>
              <p:ext uri="{D42A27DB-BD31-4B8C-83A1-F6EECF244321}">
                <p14:modId xmlns:p14="http://schemas.microsoft.com/office/powerpoint/2010/main" val="3566413809"/>
              </p:ext>
            </p:extLst>
          </p:nvPr>
        </p:nvGraphicFramePr>
        <p:xfrm>
          <a:off x="-28533" y="-28609"/>
          <a:ext cx="8603748"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2" name="Image 1">
            <a:extLst>
              <a:ext uri="{FF2B5EF4-FFF2-40B4-BE49-F238E27FC236}">
                <a16:creationId xmlns:a16="http://schemas.microsoft.com/office/drawing/2014/main" id="{8EDA041E-8D30-DB78-1097-494703A4A7A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089072" y="2147606"/>
            <a:ext cx="2704552" cy="2216053"/>
          </a:xfrm>
          <a:prstGeom prst="rect">
            <a:avLst/>
          </a:prstGeom>
        </p:spPr>
      </p:pic>
      <p:pic>
        <p:nvPicPr>
          <p:cNvPr id="4" name="Image 3">
            <a:extLst>
              <a:ext uri="{FF2B5EF4-FFF2-40B4-BE49-F238E27FC236}">
                <a16:creationId xmlns:a16="http://schemas.microsoft.com/office/drawing/2014/main" id="{0347A19A-E86B-1C33-41A7-23B7DE6DEEDC}"/>
              </a:ext>
            </a:extLst>
          </p:cNvPr>
          <p:cNvPicPr>
            <a:picLocks noChangeAspect="1"/>
          </p:cNvPicPr>
          <p:nvPr>
            <p:custDataLst>
              <p:tags r:id="rId14"/>
            </p:custDataLst>
          </p:nvPr>
        </p:nvPicPr>
        <p:blipFill>
          <a:blip r:embed="rId19">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27789685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79E0B-4BCE-FD95-85D7-DA6CD60159C1}"/>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C10D9B21-5928-86FC-6EB6-FA97BF821A3D}"/>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DCE93A90-D3EB-DAC8-454F-14A5BAA1017C}"/>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C615350B-7ABF-9BCC-DA00-0C0F4E354EB6}"/>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CA42D845-ADD9-D972-7815-2E24C34704E6}"/>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2AACA5FF-DF1D-DA10-BA86-CE554D03298B}"/>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DF2CFEF3-9562-4F99-490F-69A82EB41780}"/>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4ECC3171-F95B-64C2-DAD7-ABEC66E7CAC2}"/>
              </a:ext>
            </a:extLst>
          </p:cNvPr>
          <p:cNvSpPr txBox="1"/>
          <p:nvPr>
            <p:custDataLst>
              <p:tags r:id="rId4"/>
            </p:custDataLst>
          </p:nvPr>
        </p:nvSpPr>
        <p:spPr>
          <a:xfrm>
            <a:off x="914400" y="381001"/>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 e» est devant t elles font aussi le son « é »Le son « é » s’écrit avec 2 lettres : e et t </a:t>
            </a:r>
          </a:p>
        </p:txBody>
      </p:sp>
      <p:sp>
        <p:nvSpPr>
          <p:cNvPr id="4" name="Rectangle 3">
            <a:extLst>
              <a:ext uri="{FF2B5EF4-FFF2-40B4-BE49-F238E27FC236}">
                <a16:creationId xmlns:a16="http://schemas.microsoft.com/office/drawing/2014/main" id="{7A151BB9-A5E5-455B-894A-5634783B2924}"/>
              </a:ext>
            </a:extLst>
          </p:cNvPr>
          <p:cNvSpPr/>
          <p:nvPr>
            <p:custDataLst>
              <p:tags r:id="rId5"/>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et</a:t>
            </a:r>
            <a:endParaRPr lang="pt-BR" sz="8800" b="1" dirty="0">
              <a:solidFill>
                <a:srgbClr val="106585"/>
              </a:solidFill>
              <a:latin typeface="Dosis" pitchFamily="2" charset="0"/>
            </a:endParaRPr>
          </a:p>
        </p:txBody>
      </p:sp>
      <p:graphicFrame>
        <p:nvGraphicFramePr>
          <p:cNvPr id="3" name="Tableau 2">
            <a:extLst>
              <a:ext uri="{FF2B5EF4-FFF2-40B4-BE49-F238E27FC236}">
                <a16:creationId xmlns:a16="http://schemas.microsoft.com/office/drawing/2014/main" id="{3F703428-A957-5134-70A3-B173B8AB50D1}"/>
              </a:ext>
            </a:extLst>
          </p:cNvPr>
          <p:cNvGraphicFramePr>
            <a:graphicFrameLocks noGrp="1"/>
          </p:cNvGraphicFramePr>
          <p:nvPr>
            <p:custDataLst>
              <p:tags r:id="rId6"/>
            </p:custDataLst>
            <p:extLst>
              <p:ext uri="{D42A27DB-BD31-4B8C-83A1-F6EECF244321}">
                <p14:modId xmlns:p14="http://schemas.microsoft.com/office/powerpoint/2010/main" val="4271344693"/>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89390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2">
            <a:extLst>
              <a:ext uri="{FF2B5EF4-FFF2-40B4-BE49-F238E27FC236}">
                <a16:creationId xmlns:a16="http://schemas.microsoft.com/office/drawing/2014/main" id="{7C109445-F55E-DE60-7D27-858E1DB22C9A}"/>
              </a:ext>
            </a:extLst>
          </p:cNvPr>
          <p:cNvSpPr/>
          <p:nvPr/>
        </p:nvSpPr>
        <p:spPr>
          <a:xfrm>
            <a:off x="0" y="0"/>
            <a:ext cx="9144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457246">
              <a:defRPr/>
            </a:pPr>
            <a:endParaRPr lang="fr-MA" sz="900" dirty="0">
              <a:solidFill>
                <a:prstClr val="black"/>
              </a:solidFill>
              <a:latin typeface="Dosis" pitchFamily="2" charset="0"/>
            </a:endParaRPr>
          </a:p>
        </p:txBody>
      </p:sp>
      <p:grpSp>
        <p:nvGrpSpPr>
          <p:cNvPr id="12" name="Group 3">
            <a:extLst>
              <a:ext uri="{FF2B5EF4-FFF2-40B4-BE49-F238E27FC236}">
                <a16:creationId xmlns:a16="http://schemas.microsoft.com/office/drawing/2014/main" id="{C6D6A489-F406-3292-97C0-95DDE4EF465D}"/>
              </a:ext>
            </a:extLst>
          </p:cNvPr>
          <p:cNvGrpSpPr/>
          <p:nvPr/>
        </p:nvGrpSpPr>
        <p:grpSpPr>
          <a:xfrm>
            <a:off x="713683" y="803073"/>
            <a:ext cx="8001000" cy="5284067"/>
            <a:chOff x="0" y="0"/>
            <a:chExt cx="3895412" cy="2555175"/>
          </a:xfrm>
        </p:grpSpPr>
        <p:sp>
          <p:nvSpPr>
            <p:cNvPr id="13" name="Freeform 4">
              <a:extLst>
                <a:ext uri="{FF2B5EF4-FFF2-40B4-BE49-F238E27FC236}">
                  <a16:creationId xmlns:a16="http://schemas.microsoft.com/office/drawing/2014/main" id="{A1BA34FA-79AF-67A8-87D2-D7B97195C3F6}"/>
                </a:ext>
              </a:extLst>
            </p:cNvPr>
            <p:cNvSpPr/>
            <p:nvPr/>
          </p:nvSpPr>
          <p:spPr>
            <a:xfrm>
              <a:off x="0" y="0"/>
              <a:ext cx="3895412" cy="2555175"/>
            </a:xfrm>
            <a:custGeom>
              <a:avLst/>
              <a:gdLst/>
              <a:ahLst/>
              <a:cxnLst/>
              <a:rect l="l" t="t" r="r" b="b"/>
              <a:pathLst>
                <a:path w="3895412" h="2555175">
                  <a:moveTo>
                    <a:pt x="6703" y="0"/>
                  </a:moveTo>
                  <a:lnTo>
                    <a:pt x="3888710" y="0"/>
                  </a:lnTo>
                  <a:cubicBezTo>
                    <a:pt x="3892411" y="0"/>
                    <a:pt x="3895412" y="3001"/>
                    <a:pt x="3895412" y="6703"/>
                  </a:cubicBezTo>
                  <a:lnTo>
                    <a:pt x="3895412" y="2548473"/>
                  </a:lnTo>
                  <a:cubicBezTo>
                    <a:pt x="3895412" y="2550250"/>
                    <a:pt x="3894706" y="2551955"/>
                    <a:pt x="3893449" y="2553212"/>
                  </a:cubicBezTo>
                  <a:cubicBezTo>
                    <a:pt x="3892192" y="2554469"/>
                    <a:pt x="3890487" y="2555175"/>
                    <a:pt x="3888710" y="2555175"/>
                  </a:cubicBezTo>
                  <a:lnTo>
                    <a:pt x="6703" y="2555175"/>
                  </a:lnTo>
                  <a:cubicBezTo>
                    <a:pt x="4925" y="2555175"/>
                    <a:pt x="3220" y="2554469"/>
                    <a:pt x="1963" y="2553212"/>
                  </a:cubicBezTo>
                  <a:cubicBezTo>
                    <a:pt x="706" y="2551955"/>
                    <a:pt x="0" y="2550250"/>
                    <a:pt x="0" y="2548473"/>
                  </a:cubicBezTo>
                  <a:lnTo>
                    <a:pt x="0" y="6703"/>
                  </a:lnTo>
                  <a:cubicBezTo>
                    <a:pt x="0" y="4925"/>
                    <a:pt x="706" y="3220"/>
                    <a:pt x="1963" y="1963"/>
                  </a:cubicBezTo>
                  <a:cubicBezTo>
                    <a:pt x="3220" y="706"/>
                    <a:pt x="4925" y="0"/>
                    <a:pt x="6703" y="0"/>
                  </a:cubicBezTo>
                  <a:close/>
                </a:path>
              </a:pathLst>
            </a:custGeom>
            <a:solidFill>
              <a:srgbClr val="FFFFFF"/>
            </a:solidFill>
            <a:ln w="19050">
              <a:solidFill>
                <a:srgbClr val="000000"/>
              </a:solidFill>
            </a:ln>
          </p:spPr>
          <p:txBody>
            <a:bodyPr/>
            <a:lstStyle/>
            <a:p>
              <a:pPr defTabSz="457246">
                <a:defRPr/>
              </a:pPr>
              <a:endParaRPr lang="fr-MA" sz="900" dirty="0">
                <a:solidFill>
                  <a:prstClr val="black"/>
                </a:solidFill>
                <a:latin typeface="Dosis" pitchFamily="2" charset="0"/>
              </a:endParaRPr>
            </a:p>
          </p:txBody>
        </p:sp>
        <p:sp>
          <p:nvSpPr>
            <p:cNvPr id="15" name="TextBox 5">
              <a:extLst>
                <a:ext uri="{FF2B5EF4-FFF2-40B4-BE49-F238E27FC236}">
                  <a16:creationId xmlns:a16="http://schemas.microsoft.com/office/drawing/2014/main" id="{861A9722-8353-9D8F-0B17-E4548BBF22FB}"/>
                </a:ext>
              </a:extLst>
            </p:cNvPr>
            <p:cNvSpPr txBox="1"/>
            <p:nvPr/>
          </p:nvSpPr>
          <p:spPr>
            <a:xfrm>
              <a:off x="0" y="-47625"/>
              <a:ext cx="812800" cy="860425"/>
            </a:xfrm>
            <a:prstGeom prst="rect">
              <a:avLst/>
            </a:prstGeom>
          </p:spPr>
          <p:txBody>
            <a:bodyPr lIns="25401" tIns="25401" rIns="25401" bIns="25401" rtlCol="0" anchor="ctr"/>
            <a:lstStyle/>
            <a:p>
              <a:pPr algn="ctr" defTabSz="457246">
                <a:lnSpc>
                  <a:spcPts val="1606"/>
                </a:lnSpc>
                <a:defRPr/>
              </a:pPr>
              <a:endParaRPr sz="900" dirty="0">
                <a:solidFill>
                  <a:prstClr val="black"/>
                </a:solidFill>
                <a:latin typeface="Dosis" pitchFamily="2" charset="0"/>
              </a:endParaRPr>
            </a:p>
          </p:txBody>
        </p:sp>
      </p:grpSp>
      <p:sp>
        <p:nvSpPr>
          <p:cNvPr id="24" name="Freeform 7">
            <a:extLst>
              <a:ext uri="{FF2B5EF4-FFF2-40B4-BE49-F238E27FC236}">
                <a16:creationId xmlns:a16="http://schemas.microsoft.com/office/drawing/2014/main" id="{8B9C7CEF-D288-3ACF-5EFB-1E516A7EA05C}"/>
              </a:ext>
            </a:extLst>
          </p:cNvPr>
          <p:cNvSpPr/>
          <p:nvPr/>
        </p:nvSpPr>
        <p:spPr>
          <a:xfrm>
            <a:off x="786646" y="381001"/>
            <a:ext cx="619583" cy="594801"/>
          </a:xfrm>
          <a:custGeom>
            <a:avLst/>
            <a:gdLst/>
            <a:ahLst/>
            <a:cxnLst/>
            <a:rect l="l" t="t" r="r" b="b"/>
            <a:pathLst>
              <a:path w="1239167" h="1189600">
                <a:moveTo>
                  <a:pt x="0" y="0"/>
                </a:moveTo>
                <a:lnTo>
                  <a:pt x="1239167" y="0"/>
                </a:lnTo>
                <a:lnTo>
                  <a:pt x="1239167" y="1189600"/>
                </a:lnTo>
                <a:lnTo>
                  <a:pt x="0" y="118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sp>
        <p:nvSpPr>
          <p:cNvPr id="9" name="TextBox 9"/>
          <p:cNvSpPr txBox="1"/>
          <p:nvPr/>
        </p:nvSpPr>
        <p:spPr>
          <a:xfrm>
            <a:off x="2065213" y="1447801"/>
            <a:ext cx="5013577" cy="359073"/>
          </a:xfrm>
          <a:prstGeom prst="rect">
            <a:avLst/>
          </a:prstGeom>
        </p:spPr>
        <p:txBody>
          <a:bodyPr lIns="0" tIns="0" rIns="0" bIns="0" rtlCol="0" anchor="t">
            <a:spAutoFit/>
          </a:bodyPr>
          <a:lstStyle/>
          <a:p>
            <a:pPr algn="ctr" defTabSz="457223">
              <a:lnSpc>
                <a:spcPts val="2799"/>
              </a:lnSpc>
              <a:defRPr/>
            </a:pPr>
            <a:r>
              <a:rPr lang="en-US" sz="2400" dirty="0">
                <a:solidFill>
                  <a:srgbClr val="1F497D"/>
                </a:solidFill>
                <a:latin typeface="Carelia"/>
              </a:rPr>
              <a:t>Plan de la séance </a:t>
            </a:r>
          </a:p>
        </p:txBody>
      </p:sp>
      <p:sp>
        <p:nvSpPr>
          <p:cNvPr id="21" name="TextBox 10">
            <a:extLst>
              <a:ext uri="{FF2B5EF4-FFF2-40B4-BE49-F238E27FC236}">
                <a16:creationId xmlns:a16="http://schemas.microsoft.com/office/drawing/2014/main" id="{520975FF-C4E0-5D86-270B-BF29A19BF229}"/>
              </a:ext>
            </a:extLst>
          </p:cNvPr>
          <p:cNvSpPr txBox="1"/>
          <p:nvPr/>
        </p:nvSpPr>
        <p:spPr>
          <a:xfrm>
            <a:off x="971587" y="2466239"/>
            <a:ext cx="2719829" cy="246478"/>
          </a:xfrm>
          <a:prstGeom prst="rect">
            <a:avLst/>
          </a:prstGeom>
        </p:spPr>
        <p:txBody>
          <a:bodyPr lIns="0" tIns="0" rIns="0" bIns="0" rtlCol="0" anchor="t">
            <a:spAutoFit/>
          </a:bodyPr>
          <a:lstStyle/>
          <a:p>
            <a:pPr defTabSz="457223">
              <a:lnSpc>
                <a:spcPts val="2017"/>
              </a:lnSpc>
              <a:defRPr/>
            </a:pPr>
            <a:r>
              <a:rPr lang="en-US" sz="1600" dirty="0">
                <a:solidFill>
                  <a:srgbClr val="8DC63F"/>
                </a:solidFill>
                <a:latin typeface="Carelia"/>
              </a:rPr>
              <a:t>   </a:t>
            </a:r>
            <a:endParaRPr lang="en-US" sz="1600" dirty="0">
              <a:solidFill>
                <a:srgbClr val="106585"/>
              </a:solidFill>
              <a:latin typeface="Carelia"/>
            </a:endParaRPr>
          </a:p>
        </p:txBody>
      </p:sp>
      <p:sp>
        <p:nvSpPr>
          <p:cNvPr id="25" name="TextBox 10">
            <a:extLst>
              <a:ext uri="{FF2B5EF4-FFF2-40B4-BE49-F238E27FC236}">
                <a16:creationId xmlns:a16="http://schemas.microsoft.com/office/drawing/2014/main" id="{37F3FF47-A181-13AB-6870-33D6FABA820F}"/>
              </a:ext>
            </a:extLst>
          </p:cNvPr>
          <p:cNvSpPr txBox="1"/>
          <p:nvPr/>
        </p:nvSpPr>
        <p:spPr>
          <a:xfrm>
            <a:off x="843731" y="3429661"/>
            <a:ext cx="2719829" cy="76944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3.Lecture</a:t>
            </a:r>
          </a:p>
          <a:p>
            <a:pPr defTabSz="457223">
              <a:lnSpc>
                <a:spcPts val="2017"/>
              </a:lnSpc>
              <a:defRPr/>
            </a:pPr>
            <a:r>
              <a:rPr lang="en-US" sz="2000" dirty="0">
                <a:solidFill>
                  <a:srgbClr val="106585"/>
                </a:solidFill>
                <a:latin typeface="Carelia"/>
              </a:rPr>
              <a:t> </a:t>
            </a:r>
          </a:p>
          <a:p>
            <a:pPr marL="175692" defTabSz="457223">
              <a:lnSpc>
                <a:spcPts val="2017"/>
              </a:lnSpc>
              <a:defRPr/>
            </a:pPr>
            <a:r>
              <a:rPr lang="en-US" sz="2000" dirty="0">
                <a:solidFill>
                  <a:srgbClr val="106585"/>
                </a:solidFill>
                <a:latin typeface="Carelia"/>
              </a:rPr>
              <a:t>  4.Écriture  </a:t>
            </a:r>
          </a:p>
        </p:txBody>
      </p:sp>
      <p:sp>
        <p:nvSpPr>
          <p:cNvPr id="8" name="TextBox 10">
            <a:extLst>
              <a:ext uri="{FF2B5EF4-FFF2-40B4-BE49-F238E27FC236}">
                <a16:creationId xmlns:a16="http://schemas.microsoft.com/office/drawing/2014/main" id="{AE6C1C41-DB0E-EB18-709F-86830A881F23}"/>
              </a:ext>
            </a:extLst>
          </p:cNvPr>
          <p:cNvSpPr txBox="1"/>
          <p:nvPr/>
        </p:nvSpPr>
        <p:spPr>
          <a:xfrm>
            <a:off x="917386" y="2017587"/>
            <a:ext cx="2719829" cy="260071"/>
          </a:xfrm>
          <a:prstGeom prst="rect">
            <a:avLst/>
          </a:prstGeom>
        </p:spPr>
        <p:txBody>
          <a:bodyPr wrap="square" lIns="0" tIns="0" rIns="0" bIns="0" rtlCol="0" anchor="t">
            <a:spAutoFit/>
          </a:bodyPr>
          <a:lstStyle/>
          <a:p>
            <a:pPr defTabSz="457223">
              <a:lnSpc>
                <a:spcPts val="2017"/>
              </a:lnSpc>
              <a:defRPr/>
            </a:pPr>
            <a:r>
              <a:rPr lang="en-US" sz="2000" dirty="0">
                <a:solidFill>
                  <a:srgbClr val="8DC63F"/>
                </a:solidFill>
                <a:latin typeface="Carelia"/>
              </a:rPr>
              <a:t>    </a:t>
            </a:r>
            <a:r>
              <a:rPr lang="en-US" sz="2000" dirty="0">
                <a:solidFill>
                  <a:srgbClr val="106585"/>
                </a:solidFill>
                <a:latin typeface="Carelia"/>
              </a:rPr>
              <a:t>1.Rituel</a:t>
            </a:r>
          </a:p>
        </p:txBody>
      </p:sp>
      <p:sp>
        <p:nvSpPr>
          <p:cNvPr id="6" name="TextBox 7">
            <a:extLst>
              <a:ext uri="{FF2B5EF4-FFF2-40B4-BE49-F238E27FC236}">
                <a16:creationId xmlns:a16="http://schemas.microsoft.com/office/drawing/2014/main" id="{760E37B0-5448-5441-D977-944B0E95DD9B}"/>
              </a:ext>
            </a:extLst>
          </p:cNvPr>
          <p:cNvSpPr txBox="1"/>
          <p:nvPr/>
        </p:nvSpPr>
        <p:spPr>
          <a:xfrm>
            <a:off x="1349796" y="2337395"/>
            <a:ext cx="4318483" cy="215444"/>
          </a:xfrm>
          <a:prstGeom prst="rect">
            <a:avLst/>
          </a:prstGeom>
        </p:spPr>
        <p:txBody>
          <a:bodyPr wrap="square" lIns="0" tIns="0" rIns="0" bIns="0" rtlCol="0" anchor="t">
            <a:spAutoFit/>
          </a:bodyPr>
          <a:lstStyle/>
          <a:p>
            <a:pPr marL="228611" indent="-228611" defTabSz="457223">
              <a:buFont typeface="Arial" panose="020B0604020202020204" pitchFamily="34" charset="0"/>
              <a:buChar char="•"/>
              <a:defRPr/>
            </a:pPr>
            <a:r>
              <a:rPr lang="fr-FR" sz="1400" dirty="0">
                <a:solidFill>
                  <a:prstClr val="black">
                    <a:lumMod val="65000"/>
                    <a:lumOff val="35000"/>
                  </a:prstClr>
                </a:solidFill>
                <a:latin typeface="Dosis" pitchFamily="2" charset="0"/>
              </a:rPr>
              <a:t>Dictée flash</a:t>
            </a:r>
          </a:p>
        </p:txBody>
      </p:sp>
      <p:sp>
        <p:nvSpPr>
          <p:cNvPr id="33" name="TextBox 12">
            <a:extLst>
              <a:ext uri="{FF2B5EF4-FFF2-40B4-BE49-F238E27FC236}">
                <a16:creationId xmlns:a16="http://schemas.microsoft.com/office/drawing/2014/main" id="{62D5657B-BE79-BE5F-8DF7-DAFA860B9E8D}"/>
              </a:ext>
            </a:extLst>
          </p:cNvPr>
          <p:cNvSpPr txBox="1"/>
          <p:nvPr/>
        </p:nvSpPr>
        <p:spPr>
          <a:xfrm>
            <a:off x="1128069" y="3445107"/>
            <a:ext cx="6771817" cy="192360"/>
          </a:xfrm>
          <a:prstGeom prst="rect">
            <a:avLst/>
          </a:prstGeom>
        </p:spPr>
        <p:txBody>
          <a:bodyPr wrap="square" lIns="0" tIns="0" rIns="0" bIns="0" rtlCol="0" anchor="t">
            <a:spAutoFit/>
          </a:bodyPr>
          <a:lstStyle/>
          <a:p>
            <a:pPr marL="117799" lvl="1" defTabSz="457223">
              <a:lnSpc>
                <a:spcPts val="1527"/>
              </a:lnSpc>
              <a:spcAft>
                <a:spcPts val="300"/>
              </a:spcAft>
              <a:defRPr/>
            </a:pPr>
            <a:r>
              <a:rPr lang="pt-BR" sz="1600" dirty="0">
                <a:solidFill>
                  <a:prstClr val="black">
                    <a:lumMod val="75000"/>
                    <a:lumOff val="25000"/>
                  </a:prstClr>
                </a:solidFill>
                <a:latin typeface="Dosis" pitchFamily="2" charset="0"/>
                <a:ea typeface="Cambria" panose="02040503050406030204" pitchFamily="18" charset="0"/>
              </a:rPr>
              <a:t>   </a:t>
            </a:r>
            <a:endParaRPr lang="en-US" sz="1700" dirty="0">
              <a:solidFill>
                <a:prstClr val="black">
                  <a:lumMod val="75000"/>
                  <a:lumOff val="25000"/>
                </a:prstClr>
              </a:solidFill>
              <a:latin typeface="Dosis" pitchFamily="2" charset="0"/>
            </a:endParaRPr>
          </a:p>
        </p:txBody>
      </p:sp>
      <p:sp>
        <p:nvSpPr>
          <p:cNvPr id="34" name="TextBox 10">
            <a:extLst>
              <a:ext uri="{FF2B5EF4-FFF2-40B4-BE49-F238E27FC236}">
                <a16:creationId xmlns:a16="http://schemas.microsoft.com/office/drawing/2014/main" id="{D7802530-3095-C792-91F3-9A931590EAAC}"/>
              </a:ext>
            </a:extLst>
          </p:cNvPr>
          <p:cNvSpPr txBox="1"/>
          <p:nvPr/>
        </p:nvSpPr>
        <p:spPr>
          <a:xfrm>
            <a:off x="833182" y="2805400"/>
            <a:ext cx="4318482" cy="26007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2.Vocabulaire </a:t>
            </a:r>
          </a:p>
        </p:txBody>
      </p:sp>
      <p:sp>
        <p:nvSpPr>
          <p:cNvPr id="4" name="TextBox 10">
            <a:extLst>
              <a:ext uri="{FF2B5EF4-FFF2-40B4-BE49-F238E27FC236}">
                <a16:creationId xmlns:a16="http://schemas.microsoft.com/office/drawing/2014/main" id="{679C874B-1583-7AC1-9174-E70182C97A17}"/>
              </a:ext>
            </a:extLst>
          </p:cNvPr>
          <p:cNvSpPr txBox="1"/>
          <p:nvPr/>
        </p:nvSpPr>
        <p:spPr>
          <a:xfrm>
            <a:off x="843731" y="5162580"/>
            <a:ext cx="4629151" cy="26007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6. Jeu</a:t>
            </a:r>
          </a:p>
        </p:txBody>
      </p:sp>
      <p:sp>
        <p:nvSpPr>
          <p:cNvPr id="37" name="TextBox 10">
            <a:extLst>
              <a:ext uri="{FF2B5EF4-FFF2-40B4-BE49-F238E27FC236}">
                <a16:creationId xmlns:a16="http://schemas.microsoft.com/office/drawing/2014/main" id="{7AAF2E91-54C3-9CAF-DBD1-1C282127105E}"/>
              </a:ext>
            </a:extLst>
          </p:cNvPr>
          <p:cNvSpPr txBox="1"/>
          <p:nvPr/>
        </p:nvSpPr>
        <p:spPr>
          <a:xfrm>
            <a:off x="843731" y="4573668"/>
            <a:ext cx="2932956" cy="260071"/>
          </a:xfrm>
          <a:prstGeom prst="rect">
            <a:avLst/>
          </a:prstGeom>
        </p:spPr>
        <p:txBody>
          <a:bodyPr wrap="square" lIns="0" tIns="0" rIns="0" bIns="0" rtlCol="0" anchor="t">
            <a:spAutoFit/>
          </a:bodyPr>
          <a:lstStyle/>
          <a:p>
            <a:pPr defTabSz="457223">
              <a:lnSpc>
                <a:spcPts val="2017"/>
              </a:lnSpc>
              <a:defRPr/>
            </a:pPr>
            <a:r>
              <a:rPr lang="en-US" sz="2000" dirty="0">
                <a:solidFill>
                  <a:srgbClr val="106585"/>
                </a:solidFill>
                <a:latin typeface="Carelia"/>
              </a:rPr>
              <a:t>     5.Pratique </a:t>
            </a:r>
            <a:r>
              <a:rPr lang="en-US" sz="2000" dirty="0" err="1">
                <a:solidFill>
                  <a:srgbClr val="106585"/>
                </a:solidFill>
                <a:latin typeface="Carelia"/>
              </a:rPr>
              <a:t>autonome</a:t>
            </a:r>
            <a:endParaRPr lang="en-US" sz="2000" dirty="0">
              <a:solidFill>
                <a:srgbClr val="106585"/>
              </a:solidFill>
              <a:latin typeface="Carelia"/>
            </a:endParaRPr>
          </a:p>
        </p:txBody>
      </p:sp>
      <p:grpSp>
        <p:nvGrpSpPr>
          <p:cNvPr id="2" name="Groupe 1">
            <a:extLst>
              <a:ext uri="{FF2B5EF4-FFF2-40B4-BE49-F238E27FC236}">
                <a16:creationId xmlns:a16="http://schemas.microsoft.com/office/drawing/2014/main" id="{7B1DBDD1-E80C-B38F-3038-6DEB407CA89C}"/>
              </a:ext>
            </a:extLst>
          </p:cNvPr>
          <p:cNvGrpSpPr/>
          <p:nvPr/>
        </p:nvGrpSpPr>
        <p:grpSpPr>
          <a:xfrm>
            <a:off x="3798408" y="1882613"/>
            <a:ext cx="1547184" cy="410156"/>
            <a:chOff x="3759976" y="4473309"/>
            <a:chExt cx="1225727" cy="293439"/>
          </a:xfrm>
        </p:grpSpPr>
        <p:sp>
          <p:nvSpPr>
            <p:cNvPr id="3" name="Rectangle : coins arrondis 2">
              <a:extLst>
                <a:ext uri="{FF2B5EF4-FFF2-40B4-BE49-F238E27FC236}">
                  <a16:creationId xmlns:a16="http://schemas.microsoft.com/office/drawing/2014/main" id="{BC6353E1-5362-3C04-C2D3-9D73E93C9FC7}"/>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5" name="Picture 2">
              <a:extLst>
                <a:ext uri="{FF2B5EF4-FFF2-40B4-BE49-F238E27FC236}">
                  <a16:creationId xmlns:a16="http://schemas.microsoft.com/office/drawing/2014/main" id="{75D60460-2F42-9218-25F8-93910B152AC1}"/>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7ABACC90-FB88-0675-2966-3A2CB0B591E5}"/>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10 min</a:t>
              </a:r>
            </a:p>
          </p:txBody>
        </p:sp>
      </p:grpSp>
      <p:grpSp>
        <p:nvGrpSpPr>
          <p:cNvPr id="10" name="Groupe 9">
            <a:extLst>
              <a:ext uri="{FF2B5EF4-FFF2-40B4-BE49-F238E27FC236}">
                <a16:creationId xmlns:a16="http://schemas.microsoft.com/office/drawing/2014/main" id="{84F5E887-8727-F602-F40E-420A43D27BF0}"/>
              </a:ext>
            </a:extLst>
          </p:cNvPr>
          <p:cNvGrpSpPr/>
          <p:nvPr/>
        </p:nvGrpSpPr>
        <p:grpSpPr>
          <a:xfrm>
            <a:off x="3819319" y="2697948"/>
            <a:ext cx="1547184" cy="410156"/>
            <a:chOff x="3759976" y="4473309"/>
            <a:chExt cx="1225727" cy="293439"/>
          </a:xfrm>
        </p:grpSpPr>
        <p:sp>
          <p:nvSpPr>
            <p:cNvPr id="18" name="Rectangle : coins arrondis 17">
              <a:extLst>
                <a:ext uri="{FF2B5EF4-FFF2-40B4-BE49-F238E27FC236}">
                  <a16:creationId xmlns:a16="http://schemas.microsoft.com/office/drawing/2014/main" id="{5AB97177-009B-9621-4ADC-26400BBC06CC}"/>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19" name="Picture 2">
              <a:extLst>
                <a:ext uri="{FF2B5EF4-FFF2-40B4-BE49-F238E27FC236}">
                  <a16:creationId xmlns:a16="http://schemas.microsoft.com/office/drawing/2014/main" id="{175A34D5-AFAF-F937-09C5-354133B99B6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47FED007-9DCB-D8DB-3A54-633349552929}"/>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30 min</a:t>
              </a:r>
            </a:p>
          </p:txBody>
        </p:sp>
      </p:grpSp>
      <p:grpSp>
        <p:nvGrpSpPr>
          <p:cNvPr id="22" name="Groupe 21">
            <a:extLst>
              <a:ext uri="{FF2B5EF4-FFF2-40B4-BE49-F238E27FC236}">
                <a16:creationId xmlns:a16="http://schemas.microsoft.com/office/drawing/2014/main" id="{DF806B9D-E8FE-8F75-F2C1-D622DB342226}"/>
              </a:ext>
            </a:extLst>
          </p:cNvPr>
          <p:cNvGrpSpPr/>
          <p:nvPr/>
        </p:nvGrpSpPr>
        <p:grpSpPr>
          <a:xfrm>
            <a:off x="3819319" y="3383969"/>
            <a:ext cx="1547184" cy="410156"/>
            <a:chOff x="3759976" y="4473309"/>
            <a:chExt cx="1225727" cy="293439"/>
          </a:xfrm>
        </p:grpSpPr>
        <p:sp>
          <p:nvSpPr>
            <p:cNvPr id="30" name="Rectangle : coins arrondis 29">
              <a:extLst>
                <a:ext uri="{FF2B5EF4-FFF2-40B4-BE49-F238E27FC236}">
                  <a16:creationId xmlns:a16="http://schemas.microsoft.com/office/drawing/2014/main" id="{BE7E2C34-228F-1161-24E4-C000318358CA}"/>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31" name="Picture 2">
              <a:extLst>
                <a:ext uri="{FF2B5EF4-FFF2-40B4-BE49-F238E27FC236}">
                  <a16:creationId xmlns:a16="http://schemas.microsoft.com/office/drawing/2014/main" id="{45700F7F-A4C9-0289-7396-0D8008008E7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38" name="ZoneTexte 37">
              <a:extLst>
                <a:ext uri="{FF2B5EF4-FFF2-40B4-BE49-F238E27FC236}">
                  <a16:creationId xmlns:a16="http://schemas.microsoft.com/office/drawing/2014/main" id="{1F7C6BC0-DD46-DB40-3410-876490369E11}"/>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40 min</a:t>
              </a:r>
            </a:p>
          </p:txBody>
        </p:sp>
      </p:grpSp>
      <p:grpSp>
        <p:nvGrpSpPr>
          <p:cNvPr id="52" name="Groupe 51">
            <a:extLst>
              <a:ext uri="{FF2B5EF4-FFF2-40B4-BE49-F238E27FC236}">
                <a16:creationId xmlns:a16="http://schemas.microsoft.com/office/drawing/2014/main" id="{464DD226-8A00-6C72-E56A-F06F4AD5904A}"/>
              </a:ext>
            </a:extLst>
          </p:cNvPr>
          <p:cNvGrpSpPr/>
          <p:nvPr/>
        </p:nvGrpSpPr>
        <p:grpSpPr>
          <a:xfrm>
            <a:off x="3819319" y="4476559"/>
            <a:ext cx="1547184" cy="410156"/>
            <a:chOff x="3759976" y="4473309"/>
            <a:chExt cx="1225727" cy="293439"/>
          </a:xfrm>
        </p:grpSpPr>
        <p:sp>
          <p:nvSpPr>
            <p:cNvPr id="53" name="Rectangle : coins arrondis 52">
              <a:extLst>
                <a:ext uri="{FF2B5EF4-FFF2-40B4-BE49-F238E27FC236}">
                  <a16:creationId xmlns:a16="http://schemas.microsoft.com/office/drawing/2014/main" id="{67974313-CBC4-953E-2D72-7A6740482EC4}"/>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54" name="Picture 2">
              <a:extLst>
                <a:ext uri="{FF2B5EF4-FFF2-40B4-BE49-F238E27FC236}">
                  <a16:creationId xmlns:a16="http://schemas.microsoft.com/office/drawing/2014/main" id="{798DA69D-BF4B-66B3-BAEC-18837BB002C9}"/>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55" name="ZoneTexte 54">
              <a:extLst>
                <a:ext uri="{FF2B5EF4-FFF2-40B4-BE49-F238E27FC236}">
                  <a16:creationId xmlns:a16="http://schemas.microsoft.com/office/drawing/2014/main" id="{D8EFEBF7-32B7-762E-221E-3FDB18BC790E}"/>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15 min</a:t>
              </a:r>
            </a:p>
          </p:txBody>
        </p:sp>
      </p:grpSp>
      <p:grpSp>
        <p:nvGrpSpPr>
          <p:cNvPr id="56" name="Groupe 55">
            <a:extLst>
              <a:ext uri="{FF2B5EF4-FFF2-40B4-BE49-F238E27FC236}">
                <a16:creationId xmlns:a16="http://schemas.microsoft.com/office/drawing/2014/main" id="{2FEBB4C0-0861-F21A-2865-0EBEE711BE92}"/>
              </a:ext>
            </a:extLst>
          </p:cNvPr>
          <p:cNvGrpSpPr/>
          <p:nvPr/>
        </p:nvGrpSpPr>
        <p:grpSpPr>
          <a:xfrm>
            <a:off x="3819319" y="5087537"/>
            <a:ext cx="1547184" cy="410156"/>
            <a:chOff x="3759976" y="4473309"/>
            <a:chExt cx="1225727" cy="293439"/>
          </a:xfrm>
        </p:grpSpPr>
        <p:sp>
          <p:nvSpPr>
            <p:cNvPr id="57" name="Rectangle : coins arrondis 56">
              <a:extLst>
                <a:ext uri="{FF2B5EF4-FFF2-40B4-BE49-F238E27FC236}">
                  <a16:creationId xmlns:a16="http://schemas.microsoft.com/office/drawing/2014/main" id="{25AD8334-AF37-A11F-3B42-4C299D43739B}"/>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58" name="Picture 2">
              <a:extLst>
                <a:ext uri="{FF2B5EF4-FFF2-40B4-BE49-F238E27FC236}">
                  <a16:creationId xmlns:a16="http://schemas.microsoft.com/office/drawing/2014/main" id="{50579993-589B-B413-A0B3-50B5E6F615C3}"/>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59" name="ZoneTexte 58">
              <a:extLst>
                <a:ext uri="{FF2B5EF4-FFF2-40B4-BE49-F238E27FC236}">
                  <a16:creationId xmlns:a16="http://schemas.microsoft.com/office/drawing/2014/main" id="{B6C64500-7410-4909-5402-765156C4835F}"/>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10 min</a:t>
              </a:r>
            </a:p>
          </p:txBody>
        </p:sp>
      </p:grpSp>
      <p:grpSp>
        <p:nvGrpSpPr>
          <p:cNvPr id="124" name="Groupe 123">
            <a:extLst>
              <a:ext uri="{FF2B5EF4-FFF2-40B4-BE49-F238E27FC236}">
                <a16:creationId xmlns:a16="http://schemas.microsoft.com/office/drawing/2014/main" id="{1AE99293-BA9C-5380-A8FD-C178A27C9C24}"/>
              </a:ext>
            </a:extLst>
          </p:cNvPr>
          <p:cNvGrpSpPr/>
          <p:nvPr/>
        </p:nvGrpSpPr>
        <p:grpSpPr>
          <a:xfrm>
            <a:off x="3819319" y="3861916"/>
            <a:ext cx="1547184" cy="410156"/>
            <a:chOff x="3759976" y="4473309"/>
            <a:chExt cx="1225727" cy="293439"/>
          </a:xfrm>
        </p:grpSpPr>
        <p:sp>
          <p:nvSpPr>
            <p:cNvPr id="125" name="Rectangle : coins arrondis 124">
              <a:extLst>
                <a:ext uri="{FF2B5EF4-FFF2-40B4-BE49-F238E27FC236}">
                  <a16:creationId xmlns:a16="http://schemas.microsoft.com/office/drawing/2014/main" id="{EACC17D0-475C-D693-7F1A-A74429A616AE}"/>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126" name="Picture 2">
              <a:extLst>
                <a:ext uri="{FF2B5EF4-FFF2-40B4-BE49-F238E27FC236}">
                  <a16:creationId xmlns:a16="http://schemas.microsoft.com/office/drawing/2014/main" id="{5C389702-6EAB-F95D-0CED-580A5E75B3C0}"/>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127" name="ZoneTexte 126">
              <a:extLst>
                <a:ext uri="{FF2B5EF4-FFF2-40B4-BE49-F238E27FC236}">
                  <a16:creationId xmlns:a16="http://schemas.microsoft.com/office/drawing/2014/main" id="{CC236D23-1492-96CF-575E-76D77D6B35B3}"/>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15 min</a:t>
              </a:r>
            </a:p>
          </p:txBody>
        </p:sp>
      </p:grpSp>
    </p:spTree>
    <p:extLst>
      <p:ext uri="{BB962C8B-B14F-4D97-AF65-F5344CB8AC3E}">
        <p14:creationId xmlns:p14="http://schemas.microsoft.com/office/powerpoint/2010/main" val="9690778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6EF86-9AA6-BC60-B728-5BF258348E8D}"/>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70DD3E4D-904F-7E57-EC24-58E951C5C293}"/>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DBACD9F7-035F-575C-679F-58941F64AEEA}"/>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CC62366F-F403-79E1-06D5-D8442204E3DA}"/>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EC21B959-337D-EE03-356F-3BAEB8508F2D}"/>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88B1C431-B568-D1C1-3644-99A8075BCAFE}"/>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B375E0B-0572-CBA7-AC56-ADFA66F5080F}"/>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23549BCA-998F-67F1-108A-959709E3F59E}"/>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168BB972-9D53-A4C3-4DF5-8D9BC13E7D79}"/>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684776FE-670C-F617-BA9A-75636C5B576C}"/>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D0CF622-536B-57DB-A5F0-8B2EA7C9B9A6}"/>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19B020AD-0645-740B-C800-2CA088100D4C}"/>
              </a:ext>
            </a:extLst>
          </p:cNvPr>
          <p:cNvSpPr/>
          <p:nvPr>
            <p:custDataLst>
              <p:tags r:id="rId11"/>
            </p:custDataLst>
          </p:nvPr>
        </p:nvSpPr>
        <p:spPr>
          <a:xfrm>
            <a:off x="501905" y="1113128"/>
            <a:ext cx="6071416" cy="3139321"/>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et</a:t>
            </a:r>
            <a:endParaRPr lang="pt-BR" sz="9900" b="1" dirty="0">
              <a:solidFill>
                <a:srgbClr val="106585"/>
              </a:solidFill>
              <a:latin typeface="Dosis" pitchFamily="2" charset="0"/>
            </a:endParaRPr>
          </a:p>
          <a:p>
            <a:pPr algn="ctr" defTabSz="457223"/>
            <a:r>
              <a:rPr lang="pt-BR" sz="9900" b="1" dirty="0">
                <a:solidFill>
                  <a:srgbClr val="106585"/>
                </a:solidFill>
                <a:latin typeface="Dosis" pitchFamily="2" charset="0"/>
              </a:rPr>
              <a:t>poul</a:t>
            </a:r>
            <a:r>
              <a:rPr lang="pt-BR" sz="9900" b="1" dirty="0">
                <a:solidFill>
                  <a:schemeClr val="accent6">
                    <a:lumMod val="75000"/>
                  </a:schemeClr>
                </a:solidFill>
                <a:latin typeface="Dosis" pitchFamily="2" charset="0"/>
              </a:rPr>
              <a:t>et</a:t>
            </a:r>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A49F0129-9A4E-6BF9-4EEB-9B5F1C5EC7F7}"/>
              </a:ext>
            </a:extLst>
          </p:cNvPr>
          <p:cNvSpPr txBox="1"/>
          <p:nvPr>
            <p:custDataLst>
              <p:tags r:id="rId12"/>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et » comme dans poulet.  Lisons ensemble: « et » « poulet ».</a:t>
            </a:r>
          </a:p>
        </p:txBody>
      </p:sp>
      <p:graphicFrame>
        <p:nvGraphicFramePr>
          <p:cNvPr id="9" name="Tableau 8">
            <a:extLst>
              <a:ext uri="{FF2B5EF4-FFF2-40B4-BE49-F238E27FC236}">
                <a16:creationId xmlns:a16="http://schemas.microsoft.com/office/drawing/2014/main" id="{E82AC074-9954-7A3D-3D39-9C43F9C87F66}"/>
              </a:ext>
            </a:extLst>
          </p:cNvPr>
          <p:cNvGraphicFramePr>
            <a:graphicFrameLocks noGrp="1"/>
          </p:cNvGraphicFramePr>
          <p:nvPr>
            <p:custDataLst>
              <p:tags r:id="rId13"/>
            </p:custDataLst>
            <p:extLst>
              <p:ext uri="{D42A27DB-BD31-4B8C-83A1-F6EECF244321}">
                <p14:modId xmlns:p14="http://schemas.microsoft.com/office/powerpoint/2010/main" val="1652138471"/>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2" name="Image 1">
            <a:extLst>
              <a:ext uri="{FF2B5EF4-FFF2-40B4-BE49-F238E27FC236}">
                <a16:creationId xmlns:a16="http://schemas.microsoft.com/office/drawing/2014/main" id="{857066E1-AEBD-23DA-0EB9-7E577F84D5E1}"/>
              </a:ext>
            </a:extLst>
          </p:cNvPr>
          <p:cNvPicPr>
            <a:picLocks noChangeAspect="1"/>
          </p:cNvPicPr>
          <p:nvPr/>
        </p:nvPicPr>
        <p:blipFill>
          <a:blip r:embed="rId18"/>
          <a:stretch>
            <a:fillRect/>
          </a:stretch>
        </p:blipFill>
        <p:spPr>
          <a:xfrm>
            <a:off x="5536814" y="1704987"/>
            <a:ext cx="2910995" cy="2703067"/>
          </a:xfrm>
          <a:prstGeom prst="rect">
            <a:avLst/>
          </a:prstGeom>
        </p:spPr>
      </p:pic>
      <p:pic>
        <p:nvPicPr>
          <p:cNvPr id="4" name="Image 3">
            <a:extLst>
              <a:ext uri="{FF2B5EF4-FFF2-40B4-BE49-F238E27FC236}">
                <a16:creationId xmlns:a16="http://schemas.microsoft.com/office/drawing/2014/main" id="{462D870C-3063-A971-74BC-0784A1F1030A}"/>
              </a:ext>
            </a:extLst>
          </p:cNvPr>
          <p:cNvPicPr>
            <a:picLocks noChangeAspect="1"/>
          </p:cNvPicPr>
          <p:nvPr>
            <p:custDataLst>
              <p:tags r:id="rId14"/>
            </p:custDataLst>
          </p:nvPr>
        </p:nvPicPr>
        <p:blipFill>
          <a:blip r:embed="rId19">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27858702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2187D-155E-644C-9DC3-546086AB5749}"/>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D40694F1-FD6C-B3CD-4EEE-0B143A6A5EBD}"/>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F266FA2B-1159-C726-8EF8-27D0F180B30F}"/>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66A72E37-C8D8-0838-E50F-221180DDCB11}"/>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7F824F67-85E0-5C0E-A48C-883018C10BAF}"/>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AD8E9CE0-2B07-916E-6EBE-3E9AE9430DE1}"/>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8C175139-6139-50A8-3693-71C6363A66E8}"/>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241FAE46-3875-0431-642C-9CC19F5F29E9}"/>
              </a:ext>
            </a:extLst>
          </p:cNvPr>
          <p:cNvSpPr txBox="1"/>
          <p:nvPr>
            <p:custDataLst>
              <p:tags r:id="rId4"/>
            </p:custDataLst>
          </p:nvPr>
        </p:nvSpPr>
        <p:spPr>
          <a:xfrm>
            <a:off x="914400" y="381001"/>
            <a:ext cx="8111613" cy="338554"/>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 e» est devant z elles font aussi le son « é »Le son « é » s’écrit avec 2 lettres : e et z </a:t>
            </a:r>
          </a:p>
        </p:txBody>
      </p:sp>
      <p:sp>
        <p:nvSpPr>
          <p:cNvPr id="4" name="Rectangle 3">
            <a:extLst>
              <a:ext uri="{FF2B5EF4-FFF2-40B4-BE49-F238E27FC236}">
                <a16:creationId xmlns:a16="http://schemas.microsoft.com/office/drawing/2014/main" id="{31A5B556-3C49-1F9F-F576-B801378F5F70}"/>
              </a:ext>
            </a:extLst>
          </p:cNvPr>
          <p:cNvSpPr/>
          <p:nvPr>
            <p:custDataLst>
              <p:tags r:id="rId5"/>
            </p:custDataLst>
          </p:nvPr>
        </p:nvSpPr>
        <p:spPr>
          <a:xfrm>
            <a:off x="3342150" y="2189531"/>
            <a:ext cx="2459703" cy="1862048"/>
          </a:xfrm>
          <a:prstGeom prst="rect">
            <a:avLst/>
          </a:prstGeom>
        </p:spPr>
        <p:txBody>
          <a:bodyPr wrap="square">
            <a:spAutoFit/>
          </a:bodyPr>
          <a:lstStyle/>
          <a:p>
            <a:pPr algn="ctr"/>
            <a:r>
              <a:rPr lang="pt-BR" sz="8800" b="1" dirty="0">
                <a:solidFill>
                  <a:srgbClr val="106585"/>
                </a:solidFill>
                <a:latin typeface="Dosis" pitchFamily="2" charset="0"/>
              </a:rPr>
              <a:t>  </a:t>
            </a:r>
            <a:r>
              <a:rPr lang="pt-BR" sz="11500" b="1" dirty="0">
                <a:solidFill>
                  <a:srgbClr val="106585"/>
                </a:solidFill>
                <a:latin typeface="Dosis" pitchFamily="2" charset="0"/>
              </a:rPr>
              <a:t>ez</a:t>
            </a:r>
            <a:endParaRPr lang="pt-BR" sz="8800" b="1" dirty="0">
              <a:solidFill>
                <a:srgbClr val="106585"/>
              </a:solidFill>
              <a:latin typeface="Dosis" pitchFamily="2" charset="0"/>
            </a:endParaRPr>
          </a:p>
        </p:txBody>
      </p:sp>
      <p:graphicFrame>
        <p:nvGraphicFramePr>
          <p:cNvPr id="3" name="Tableau 2">
            <a:extLst>
              <a:ext uri="{FF2B5EF4-FFF2-40B4-BE49-F238E27FC236}">
                <a16:creationId xmlns:a16="http://schemas.microsoft.com/office/drawing/2014/main" id="{4B9001E8-7823-A10C-0774-23041F527DA6}"/>
              </a:ext>
            </a:extLst>
          </p:cNvPr>
          <p:cNvGraphicFramePr>
            <a:graphicFrameLocks noGrp="1"/>
          </p:cNvGraphicFramePr>
          <p:nvPr>
            <p:custDataLst>
              <p:tags r:id="rId6"/>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0815812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8DB13-D884-8D66-88C0-8DD29F038F3F}"/>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1564BF3E-7F9F-F0B3-B77D-E85440DFB8A2}"/>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4985693F-FA7D-9A83-2B60-1316DA880FF0}"/>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A8C2E4FA-7F13-16D3-961D-F7C94CD2DFF0}"/>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CFA57F95-CFE1-3CC2-F2C5-B29866F19ACA}"/>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D927E821-059E-CE0E-49A8-4127068570A0}"/>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D73738FB-9BBD-E120-0282-851041B37500}"/>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BA77E5A3-6BEB-AD95-BA29-F00D9A5322EB}"/>
              </a:ext>
            </a:extLst>
          </p:cNvPr>
          <p:cNvSpPr/>
          <p:nvPr>
            <p:custDataLst>
              <p:tags r:id="rId7"/>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7A787ED7-27E6-AC22-23F2-9B93E68389A8}"/>
              </a:ext>
            </a:extLst>
          </p:cNvPr>
          <p:cNvSpPr/>
          <p:nvPr>
            <p:custDataLst>
              <p:tags r:id="rId8"/>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3E41079A-BE01-836E-256A-C74D0F8C932F}"/>
              </a:ext>
            </a:extLst>
          </p:cNvPr>
          <p:cNvSpPr/>
          <p:nvPr>
            <p:custDataLst>
              <p:tags r:id="rId9"/>
            </p:custDataLst>
          </p:nvPr>
        </p:nvSpPr>
        <p:spPr>
          <a:xfrm>
            <a:off x="196727" y="737687"/>
            <a:ext cx="8718675" cy="252914"/>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AFCF7E5-430A-032F-3D93-EBB575E13C76}"/>
              </a:ext>
            </a:extLst>
          </p:cNvPr>
          <p:cNvSpPr/>
          <p:nvPr>
            <p:custDataLst>
              <p:tags r:id="rId10"/>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0955EB6B-6337-D9B4-6CB3-BF41F01DC724}"/>
              </a:ext>
            </a:extLst>
          </p:cNvPr>
          <p:cNvSpPr/>
          <p:nvPr>
            <p:custDataLst>
              <p:tags r:id="rId11"/>
            </p:custDataLst>
          </p:nvPr>
        </p:nvSpPr>
        <p:spPr>
          <a:xfrm>
            <a:off x="679944" y="1418841"/>
            <a:ext cx="7663955" cy="3139321"/>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ez</a:t>
            </a:r>
            <a:endParaRPr lang="pt-BR" sz="9900" b="1" dirty="0">
              <a:solidFill>
                <a:srgbClr val="106585"/>
              </a:solidFill>
              <a:latin typeface="Dosis" pitchFamily="2" charset="0"/>
            </a:endParaRPr>
          </a:p>
          <a:p>
            <a:pPr algn="ctr" defTabSz="457223"/>
            <a:r>
              <a:rPr lang="pt-BR" sz="9900" b="1" dirty="0">
                <a:solidFill>
                  <a:srgbClr val="106585"/>
                </a:solidFill>
                <a:latin typeface="Dosis" pitchFamily="2" charset="0"/>
              </a:rPr>
              <a:t>“écout</a:t>
            </a:r>
            <a:r>
              <a:rPr lang="pt-BR" sz="9900" b="1" dirty="0">
                <a:solidFill>
                  <a:schemeClr val="accent6">
                    <a:lumMod val="75000"/>
                  </a:schemeClr>
                </a:solidFill>
                <a:latin typeface="Dosis" pitchFamily="2" charset="0"/>
              </a:rPr>
              <a:t>ez</a:t>
            </a:r>
            <a:r>
              <a:rPr lang="pt-BR" sz="9900" b="1" dirty="0">
                <a:solidFill>
                  <a:srgbClr val="106585"/>
                </a:solidFill>
                <a:latin typeface="Dosis" pitchFamily="2" charset="0"/>
              </a:rPr>
              <a:t>!”</a:t>
            </a:r>
            <a:endParaRPr lang="fr-FR" sz="9900" b="1" dirty="0">
              <a:solidFill>
                <a:srgbClr val="106585"/>
              </a:solidFill>
              <a:latin typeface="Dosis" pitchFamily="2" charset="0"/>
            </a:endParaRPr>
          </a:p>
        </p:txBody>
      </p:sp>
      <p:sp>
        <p:nvSpPr>
          <p:cNvPr id="6" name="ZoneTexte 5">
            <a:extLst>
              <a:ext uri="{FF2B5EF4-FFF2-40B4-BE49-F238E27FC236}">
                <a16:creationId xmlns:a16="http://schemas.microsoft.com/office/drawing/2014/main" id="{9F3DFCC6-F824-37CA-4978-9F05546E6673}"/>
              </a:ext>
            </a:extLst>
          </p:cNvPr>
          <p:cNvSpPr txBox="1"/>
          <p:nvPr>
            <p:custDataLst>
              <p:tags r:id="rId12"/>
            </p:custDataLst>
          </p:nvPr>
        </p:nvSpPr>
        <p:spPr>
          <a:xfrm>
            <a:off x="1014972" y="350411"/>
            <a:ext cx="7686264" cy="584775"/>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ez</a:t>
            </a:r>
            <a:r>
              <a:rPr lang="fr-FR" sz="1600" b="1" dirty="0">
                <a:solidFill>
                  <a:prstClr val="white">
                    <a:lumMod val="65000"/>
                  </a:prstClr>
                </a:solidFill>
                <a:latin typeface="+mj-lt"/>
              </a:rPr>
              <a:t>» comme dans « écoutez ». Lorsque j’explique je vous dis d’écouter. À l’impératif on dit:  écoutez ! Lisons ensemble: « </a:t>
            </a:r>
            <a:r>
              <a:rPr lang="fr-FR" sz="1600" b="1" dirty="0" err="1">
                <a:solidFill>
                  <a:prstClr val="white">
                    <a:lumMod val="65000"/>
                  </a:prstClr>
                </a:solidFill>
                <a:latin typeface="+mj-lt"/>
              </a:rPr>
              <a:t>ez</a:t>
            </a:r>
            <a:r>
              <a:rPr lang="fr-FR" sz="1600" b="1" dirty="0">
                <a:solidFill>
                  <a:prstClr val="white">
                    <a:lumMod val="65000"/>
                  </a:prstClr>
                </a:solidFill>
                <a:latin typeface="+mj-lt"/>
              </a:rPr>
              <a:t>» « écoutez ».</a:t>
            </a:r>
          </a:p>
        </p:txBody>
      </p:sp>
      <p:graphicFrame>
        <p:nvGraphicFramePr>
          <p:cNvPr id="9" name="Tableau 8">
            <a:extLst>
              <a:ext uri="{FF2B5EF4-FFF2-40B4-BE49-F238E27FC236}">
                <a16:creationId xmlns:a16="http://schemas.microsoft.com/office/drawing/2014/main" id="{E5347685-11F6-98E6-2C6F-B5D636F1D32E}"/>
              </a:ext>
            </a:extLst>
          </p:cNvPr>
          <p:cNvGraphicFramePr>
            <a:graphicFrameLocks noGrp="1"/>
          </p:cNvGraphicFramePr>
          <p:nvPr>
            <p:custDataLst>
              <p:tags r:id="rId13"/>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2" name="Image 1">
            <a:extLst>
              <a:ext uri="{FF2B5EF4-FFF2-40B4-BE49-F238E27FC236}">
                <a16:creationId xmlns:a16="http://schemas.microsoft.com/office/drawing/2014/main" id="{9979802A-936C-A6B7-37B1-EB35B64C1D40}"/>
              </a:ext>
            </a:extLst>
          </p:cNvPr>
          <p:cNvPicPr>
            <a:picLocks noChangeAspect="1"/>
          </p:cNvPicPr>
          <p:nvPr>
            <p:custDataLst>
              <p:tags r:id="rId14"/>
            </p:custDataLst>
          </p:nvPr>
        </p:nvPicPr>
        <p:blipFill>
          <a:blip r:embed="rId18">
            <a:clrChange>
              <a:clrFrom>
                <a:srgbClr val="FFFFFF"/>
              </a:clrFrom>
              <a:clrTo>
                <a:srgbClr val="FFFFFF">
                  <a:alpha val="0"/>
                </a:srgbClr>
              </a:clrTo>
            </a:clrChange>
          </a:blip>
          <a:stretch>
            <a:fillRect/>
          </a:stretch>
        </p:blipFill>
        <p:spPr>
          <a:xfrm>
            <a:off x="7840553" y="737687"/>
            <a:ext cx="1165014" cy="977994"/>
          </a:xfrm>
          <a:prstGeom prst="rect">
            <a:avLst/>
          </a:prstGeom>
        </p:spPr>
      </p:pic>
    </p:spTree>
    <p:extLst>
      <p:ext uri="{BB962C8B-B14F-4D97-AF65-F5344CB8AC3E}">
        <p14:creationId xmlns:p14="http://schemas.microsoft.com/office/powerpoint/2010/main" val="19623677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C11DA-C53F-B582-08F8-5FC4DA9222B7}"/>
            </a:ext>
          </a:extLst>
        </p:cNvPr>
        <p:cNvGrpSpPr/>
        <p:nvPr/>
      </p:nvGrpSpPr>
      <p:grpSpPr>
        <a:xfrm>
          <a:off x="0" y="0"/>
          <a:ext cx="0" cy="0"/>
          <a:chOff x="0" y="0"/>
          <a:chExt cx="0" cy="0"/>
        </a:xfrm>
      </p:grpSpPr>
      <p:grpSp>
        <p:nvGrpSpPr>
          <p:cNvPr id="6" name="Groupe 5">
            <a:extLst>
              <a:ext uri="{FF2B5EF4-FFF2-40B4-BE49-F238E27FC236}">
                <a16:creationId xmlns:a16="http://schemas.microsoft.com/office/drawing/2014/main" id="{23A3173E-42C2-4023-E7DB-DF32A4B43C96}"/>
              </a:ext>
            </a:extLst>
          </p:cNvPr>
          <p:cNvGrpSpPr/>
          <p:nvPr>
            <p:custDataLst>
              <p:tags r:id="rId1"/>
            </p:custDataLst>
          </p:nvPr>
        </p:nvGrpSpPr>
        <p:grpSpPr>
          <a:xfrm>
            <a:off x="0" y="-6927"/>
            <a:ext cx="9144000" cy="6858000"/>
            <a:chOff x="0" y="0"/>
            <a:chExt cx="13716000" cy="10287000"/>
          </a:xfrm>
        </p:grpSpPr>
        <p:sp>
          <p:nvSpPr>
            <p:cNvPr id="7" name="Rectangle 6">
              <a:extLst>
                <a:ext uri="{FF2B5EF4-FFF2-40B4-BE49-F238E27FC236}">
                  <a16:creationId xmlns:a16="http://schemas.microsoft.com/office/drawing/2014/main" id="{6B983F5F-B6F2-8827-E41B-1F46D594818E}"/>
                </a:ext>
              </a:extLst>
            </p:cNvPr>
            <p:cNvSpPr/>
            <p:nvPr/>
          </p:nvSpPr>
          <p:spPr>
            <a:xfrm>
              <a:off x="0" y="0"/>
              <a:ext cx="13716000" cy="10287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1275B116-27EF-228B-319E-8DCA50C4242E}"/>
                </a:ext>
              </a:extLst>
            </p:cNvPr>
            <p:cNvSpPr/>
            <p:nvPr/>
          </p:nvSpPr>
          <p:spPr>
            <a:xfrm>
              <a:off x="304801" y="783948"/>
              <a:ext cx="13106398" cy="9160152"/>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10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FD1A5239-CF63-6942-9617-1F5D169DE78E}"/>
                </a:ext>
              </a:extLst>
            </p:cNvPr>
            <p:cNvSpPr/>
            <p:nvPr/>
          </p:nvSpPr>
          <p:spPr>
            <a:xfrm>
              <a:off x="304801" y="310242"/>
              <a:ext cx="13106398" cy="1230086"/>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1000" dirty="0">
                <a:solidFill>
                  <a:prstClr val="white"/>
                </a:solidFill>
                <a:latin typeface="Dosis" pitchFamily="2" charset="0"/>
              </a:endParaRPr>
            </a:p>
          </p:txBody>
        </p:sp>
      </p:grpSp>
      <p:sp>
        <p:nvSpPr>
          <p:cNvPr id="5" name="Freeform 8">
            <a:extLst>
              <a:ext uri="{FF2B5EF4-FFF2-40B4-BE49-F238E27FC236}">
                <a16:creationId xmlns:a16="http://schemas.microsoft.com/office/drawing/2014/main" id="{DB541582-2856-24FE-A70B-412D013DCCAE}"/>
              </a:ext>
            </a:extLst>
          </p:cNvPr>
          <p:cNvSpPr/>
          <p:nvPr>
            <p:custDataLst>
              <p:tags r:id="rId2"/>
            </p:custDataLst>
          </p:nvPr>
        </p:nvSpPr>
        <p:spPr>
          <a:xfrm rot="10800000" flipH="1">
            <a:off x="573317" y="446320"/>
            <a:ext cx="304800" cy="212619"/>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609630">
              <a:defRPr/>
            </a:pPr>
            <a:endParaRPr lang="fr-MA" sz="900" b="1" dirty="0">
              <a:solidFill>
                <a:prstClr val="white">
                  <a:lumMod val="50000"/>
                </a:prstClr>
              </a:solidFill>
              <a:latin typeface="Dosis" pitchFamily="2" charset="0"/>
            </a:endParaRPr>
          </a:p>
        </p:txBody>
      </p:sp>
      <p:sp>
        <p:nvSpPr>
          <p:cNvPr id="10" name="ZoneTexte 9">
            <a:extLst>
              <a:ext uri="{FF2B5EF4-FFF2-40B4-BE49-F238E27FC236}">
                <a16:creationId xmlns:a16="http://schemas.microsoft.com/office/drawing/2014/main" id="{73E92AF5-C99B-31AD-11F2-AA0D5288FEBC}"/>
              </a:ext>
            </a:extLst>
          </p:cNvPr>
          <p:cNvSpPr txBox="1"/>
          <p:nvPr>
            <p:custDataLst>
              <p:tags r:id="rId3"/>
            </p:custDataLst>
          </p:nvPr>
        </p:nvSpPr>
        <p:spPr>
          <a:xfrm>
            <a:off x="762000" y="330200"/>
            <a:ext cx="7874000" cy="338554"/>
          </a:xfrm>
          <a:prstGeom prst="rect">
            <a:avLst/>
          </a:prstGeom>
          <a:noFill/>
        </p:spPr>
        <p:txBody>
          <a:bodyPr wrap="square" rtlCol="0">
            <a:spAutoFit/>
          </a:bodyPr>
          <a:lstStyle/>
          <a:p>
            <a:pPr defTabSz="609630">
              <a:spcAft>
                <a:spcPts val="400"/>
              </a:spcAft>
              <a:defRPr/>
            </a:pPr>
            <a:endParaRPr lang="fr-FR" sz="1600" dirty="0">
              <a:solidFill>
                <a:prstClr val="white">
                  <a:lumMod val="65000"/>
                </a:prstClr>
              </a:solidFill>
              <a:latin typeface="Calibri"/>
            </a:endParaRPr>
          </a:p>
        </p:txBody>
      </p:sp>
      <p:sp>
        <p:nvSpPr>
          <p:cNvPr id="14" name="ZoneTexte 13">
            <a:extLst>
              <a:ext uri="{FF2B5EF4-FFF2-40B4-BE49-F238E27FC236}">
                <a16:creationId xmlns:a16="http://schemas.microsoft.com/office/drawing/2014/main" id="{9B19C01F-210C-D303-B7E6-12EA7374DC67}"/>
              </a:ext>
            </a:extLst>
          </p:cNvPr>
          <p:cNvSpPr txBox="1"/>
          <p:nvPr>
            <p:custDataLst>
              <p:tags r:id="rId4"/>
            </p:custDataLst>
          </p:nvPr>
        </p:nvSpPr>
        <p:spPr>
          <a:xfrm>
            <a:off x="914400" y="381001"/>
            <a:ext cx="8111613" cy="636072"/>
          </a:xfrm>
          <a:prstGeom prst="rect">
            <a:avLst/>
          </a:prstGeom>
          <a:noFill/>
        </p:spPr>
        <p:txBody>
          <a:bodyPr wrap="square" rtlCol="0">
            <a:spAutoFit/>
          </a:bodyPr>
          <a:lstStyle/>
          <a:p>
            <a:pPr defTabSz="609630">
              <a:spcAft>
                <a:spcPts val="400"/>
              </a:spcAft>
              <a:defRPr/>
            </a:pPr>
            <a:r>
              <a:rPr lang="fr-FR" sz="1600" b="1" dirty="0">
                <a:solidFill>
                  <a:prstClr val="white">
                    <a:lumMod val="65000"/>
                  </a:prstClr>
                </a:solidFill>
                <a:latin typeface="Calibri"/>
              </a:rPr>
              <a:t>Quand il y a « i » devant « er » elles font le son: « </a:t>
            </a:r>
            <a:r>
              <a:rPr lang="fr-FR" sz="1600" b="1" dirty="0" err="1">
                <a:solidFill>
                  <a:prstClr val="white">
                    <a:lumMod val="65000"/>
                  </a:prstClr>
                </a:solidFill>
                <a:latin typeface="Calibri"/>
              </a:rPr>
              <a:t>ié</a:t>
            </a:r>
            <a:r>
              <a:rPr lang="fr-FR" sz="1600" b="1" dirty="0">
                <a:solidFill>
                  <a:prstClr val="white">
                    <a:lumMod val="65000"/>
                  </a:prstClr>
                </a:solidFill>
                <a:latin typeface="Calibri"/>
              </a:rPr>
              <a:t> » </a:t>
            </a:r>
          </a:p>
          <a:p>
            <a:pPr defTabSz="609630">
              <a:spcAft>
                <a:spcPts val="400"/>
              </a:spcAft>
              <a:defRPr/>
            </a:pPr>
            <a:r>
              <a:rPr lang="fr-FR" sz="1600" b="1" dirty="0">
                <a:solidFill>
                  <a:prstClr val="white">
                    <a:lumMod val="65000"/>
                  </a:prstClr>
                </a:solidFill>
                <a:latin typeface="Calibri"/>
              </a:rPr>
              <a:t>« </a:t>
            </a:r>
            <a:r>
              <a:rPr lang="fr-FR" sz="1600" b="1" dirty="0" err="1">
                <a:solidFill>
                  <a:prstClr val="white">
                    <a:lumMod val="65000"/>
                  </a:prstClr>
                </a:solidFill>
                <a:latin typeface="Calibri"/>
              </a:rPr>
              <a:t>ier</a:t>
            </a:r>
            <a:r>
              <a:rPr lang="fr-FR" sz="1600" b="1" dirty="0">
                <a:solidFill>
                  <a:prstClr val="white">
                    <a:lumMod val="65000"/>
                  </a:prstClr>
                </a:solidFill>
                <a:latin typeface="Calibri"/>
              </a:rPr>
              <a:t> » s’écrit avec 3 lettres : i,  e et r</a:t>
            </a:r>
          </a:p>
        </p:txBody>
      </p:sp>
      <p:sp>
        <p:nvSpPr>
          <p:cNvPr id="4" name="Rectangle 3">
            <a:extLst>
              <a:ext uri="{FF2B5EF4-FFF2-40B4-BE49-F238E27FC236}">
                <a16:creationId xmlns:a16="http://schemas.microsoft.com/office/drawing/2014/main" id="{77069B6D-FF5F-2C1C-FF5F-B4739DECA28F}"/>
              </a:ext>
            </a:extLst>
          </p:cNvPr>
          <p:cNvSpPr/>
          <p:nvPr>
            <p:custDataLst>
              <p:tags r:id="rId5"/>
            </p:custDataLst>
          </p:nvPr>
        </p:nvSpPr>
        <p:spPr>
          <a:xfrm>
            <a:off x="2670464" y="2189531"/>
            <a:ext cx="3131389" cy="1446550"/>
          </a:xfrm>
          <a:prstGeom prst="rect">
            <a:avLst/>
          </a:prstGeom>
        </p:spPr>
        <p:txBody>
          <a:bodyPr wrap="square">
            <a:spAutoFit/>
          </a:bodyPr>
          <a:lstStyle/>
          <a:p>
            <a:pPr algn="ctr"/>
            <a:r>
              <a:rPr lang="pt-BR" sz="8800" b="1" dirty="0">
                <a:solidFill>
                  <a:srgbClr val="106585"/>
                </a:solidFill>
                <a:latin typeface="Dosis" pitchFamily="2" charset="0"/>
              </a:rPr>
              <a:t>  ier </a:t>
            </a:r>
          </a:p>
        </p:txBody>
      </p:sp>
      <p:sp>
        <p:nvSpPr>
          <p:cNvPr id="2" name="ZoneTexte 1">
            <a:extLst>
              <a:ext uri="{FF2B5EF4-FFF2-40B4-BE49-F238E27FC236}">
                <a16:creationId xmlns:a16="http://schemas.microsoft.com/office/drawing/2014/main" id="{2CE2C016-F851-174E-859F-3212624FB542}"/>
              </a:ext>
            </a:extLst>
          </p:cNvPr>
          <p:cNvSpPr txBox="1"/>
          <p:nvPr>
            <p:custDataLst>
              <p:tags r:id="rId6"/>
            </p:custDataLst>
          </p:nvPr>
        </p:nvSpPr>
        <p:spPr>
          <a:xfrm>
            <a:off x="878117" y="1164961"/>
            <a:ext cx="6360467" cy="315456"/>
          </a:xfrm>
          <a:prstGeom prst="rect">
            <a:avLst/>
          </a:prstGeom>
          <a:noFill/>
        </p:spPr>
        <p:txBody>
          <a:bodyPr wrap="square" rtlCol="0">
            <a:spAutoFit/>
          </a:bodyPr>
          <a:lstStyle/>
          <a:p>
            <a:pPr defTabSz="457200">
              <a:defRPr/>
            </a:pPr>
            <a:r>
              <a:rPr lang="fr-FR" sz="1400" i="1" dirty="0">
                <a:solidFill>
                  <a:prstClr val="white">
                    <a:lumMod val="65000"/>
                  </a:prstClr>
                </a:solidFill>
                <a:latin typeface="+mj-lt"/>
              </a:rPr>
              <a:t>. </a:t>
            </a:r>
            <a:endParaRPr lang="fr-FR" i="1" dirty="0">
              <a:solidFill>
                <a:prstClr val="white">
                  <a:lumMod val="65000"/>
                </a:prstClr>
              </a:solidFill>
              <a:latin typeface="+mj-lt"/>
            </a:endParaRPr>
          </a:p>
        </p:txBody>
      </p:sp>
      <p:graphicFrame>
        <p:nvGraphicFramePr>
          <p:cNvPr id="3" name="Tableau 2">
            <a:extLst>
              <a:ext uri="{FF2B5EF4-FFF2-40B4-BE49-F238E27FC236}">
                <a16:creationId xmlns:a16="http://schemas.microsoft.com/office/drawing/2014/main" id="{7070DCC3-ADCD-7994-7828-BF04C42D9C61}"/>
              </a:ext>
            </a:extLst>
          </p:cNvPr>
          <p:cNvGraphicFramePr>
            <a:graphicFrameLocks noGrp="1"/>
          </p:cNvGraphicFramePr>
          <p:nvPr>
            <p:custDataLst>
              <p:tags r:id="rId7"/>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23062">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42266583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DE591-360A-422A-0413-636EBE0B7957}"/>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ADBD1684-C9AF-512B-D5D7-50796DF719FC}"/>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9EAEB77D-6F31-B66A-4437-056E89CA9E83}"/>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4D512123-EFF5-BEDD-7378-452F97935D15}"/>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553A5A83-0271-E8D5-EA74-3078650CCB3D}"/>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6412880D-880C-E00B-B1AB-4E2E46F0E7B0}"/>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2D74E259-2E6B-DC31-FBB6-176411C34E91}"/>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EC380F1-779E-9AB4-14D0-236C26949AB2}"/>
              </a:ext>
            </a:extLst>
          </p:cNvPr>
          <p:cNvSpPr/>
          <p:nvPr>
            <p:custDataLst>
              <p:tags r:id="rId7"/>
            </p:custDataLst>
          </p:nvPr>
        </p:nvSpPr>
        <p:spPr>
          <a:xfrm>
            <a:off x="139203" y="260951"/>
            <a:ext cx="8776195" cy="641676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r>
              <a:rPr lang="fr-FR" sz="900" dirty="0">
                <a:solidFill>
                  <a:prstClr val="white"/>
                </a:solidFill>
                <a:latin typeface="Dosis" pitchFamily="2" charset="0"/>
              </a:rPr>
              <a:t>e</a:t>
            </a: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DA4F8E19-28E5-C34B-4466-AA16255FE699}"/>
              </a:ext>
            </a:extLst>
          </p:cNvPr>
          <p:cNvSpPr/>
          <p:nvPr>
            <p:custDataLst>
              <p:tags r:id="rId8"/>
            </p:custDataLst>
          </p:nvPr>
        </p:nvSpPr>
        <p:spPr>
          <a:xfrm>
            <a:off x="180976" y="279018"/>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B9598E5-367D-B51C-A35F-54AF31F6CAFE}"/>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5" name="Rectangle 4">
            <a:extLst>
              <a:ext uri="{FF2B5EF4-FFF2-40B4-BE49-F238E27FC236}">
                <a16:creationId xmlns:a16="http://schemas.microsoft.com/office/drawing/2014/main" id="{503ADEB2-CE56-6894-10F8-8D5262DB2E46}"/>
              </a:ext>
            </a:extLst>
          </p:cNvPr>
          <p:cNvSpPr/>
          <p:nvPr>
            <p:custDataLst>
              <p:tags r:id="rId10"/>
            </p:custDataLst>
          </p:nvPr>
        </p:nvSpPr>
        <p:spPr>
          <a:xfrm>
            <a:off x="457202" y="1555798"/>
            <a:ext cx="6312788" cy="4662815"/>
          </a:xfrm>
          <a:prstGeom prst="rect">
            <a:avLst/>
          </a:prstGeom>
        </p:spPr>
        <p:txBody>
          <a:bodyPr wrap="square">
            <a:spAutoFit/>
          </a:bodyPr>
          <a:lstStyle/>
          <a:p>
            <a:pPr algn="ctr" defTabSz="457223"/>
            <a:r>
              <a:rPr lang="pt-BR" sz="9900" b="1" dirty="0">
                <a:solidFill>
                  <a:schemeClr val="accent6">
                    <a:lumMod val="75000"/>
                  </a:schemeClr>
                </a:solidFill>
                <a:latin typeface="Dosis" pitchFamily="2" charset="0"/>
              </a:rPr>
              <a:t>ier</a:t>
            </a:r>
          </a:p>
          <a:p>
            <a:pPr algn="ctr" defTabSz="457223"/>
            <a:r>
              <a:rPr lang="pt-BR" sz="9900" b="1" dirty="0">
                <a:solidFill>
                  <a:srgbClr val="106585"/>
                </a:solidFill>
                <a:latin typeface="Dosis" pitchFamily="2" charset="0"/>
              </a:rPr>
              <a:t>ferm</a:t>
            </a:r>
            <a:r>
              <a:rPr lang="pt-BR" sz="9900" b="1" dirty="0">
                <a:solidFill>
                  <a:schemeClr val="accent6">
                    <a:lumMod val="75000"/>
                  </a:schemeClr>
                </a:solidFill>
                <a:latin typeface="Dosis" pitchFamily="2" charset="0"/>
              </a:rPr>
              <a:t>ier</a:t>
            </a:r>
          </a:p>
          <a:p>
            <a:pPr algn="ctr" defTabSz="457223"/>
            <a:endParaRPr lang="fr-FR" sz="9900" b="1" dirty="0">
              <a:solidFill>
                <a:schemeClr val="accent6">
                  <a:lumMod val="75000"/>
                </a:schemeClr>
              </a:solidFill>
              <a:latin typeface="Dosis" pitchFamily="2" charset="0"/>
            </a:endParaRPr>
          </a:p>
        </p:txBody>
      </p:sp>
      <p:sp>
        <p:nvSpPr>
          <p:cNvPr id="6" name="ZoneTexte 5">
            <a:extLst>
              <a:ext uri="{FF2B5EF4-FFF2-40B4-BE49-F238E27FC236}">
                <a16:creationId xmlns:a16="http://schemas.microsoft.com/office/drawing/2014/main" id="{C4929548-1453-0A86-A019-C9C2FAA1AD7C}"/>
              </a:ext>
            </a:extLst>
          </p:cNvPr>
          <p:cNvSpPr txBox="1"/>
          <p:nvPr>
            <p:custDataLst>
              <p:tags r:id="rId11"/>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 </a:t>
            </a:r>
            <a:r>
              <a:rPr lang="fr-FR" sz="1600" b="1" dirty="0" err="1">
                <a:solidFill>
                  <a:prstClr val="white">
                    <a:lumMod val="65000"/>
                  </a:prstClr>
                </a:solidFill>
                <a:latin typeface="+mj-lt"/>
              </a:rPr>
              <a:t>ier</a:t>
            </a:r>
            <a:r>
              <a:rPr lang="fr-FR" sz="1600" b="1" dirty="0">
                <a:solidFill>
                  <a:prstClr val="white">
                    <a:lumMod val="65000"/>
                  </a:prstClr>
                </a:solidFill>
                <a:latin typeface="+mj-lt"/>
              </a:rPr>
              <a:t> » comme dans fermier.  Lisons ensemble: « </a:t>
            </a:r>
            <a:r>
              <a:rPr lang="fr-FR" sz="1600" b="1" dirty="0" err="1">
                <a:solidFill>
                  <a:prstClr val="white">
                    <a:lumMod val="65000"/>
                  </a:prstClr>
                </a:solidFill>
                <a:latin typeface="+mj-lt"/>
              </a:rPr>
              <a:t>ier</a:t>
            </a:r>
            <a:r>
              <a:rPr lang="fr-FR" sz="1600" b="1" dirty="0">
                <a:solidFill>
                  <a:prstClr val="white">
                    <a:lumMod val="65000"/>
                  </a:prstClr>
                </a:solidFill>
                <a:latin typeface="+mj-lt"/>
              </a:rPr>
              <a:t> »  « fermier ».</a:t>
            </a:r>
          </a:p>
        </p:txBody>
      </p:sp>
      <p:graphicFrame>
        <p:nvGraphicFramePr>
          <p:cNvPr id="9" name="Tableau 8">
            <a:extLst>
              <a:ext uri="{FF2B5EF4-FFF2-40B4-BE49-F238E27FC236}">
                <a16:creationId xmlns:a16="http://schemas.microsoft.com/office/drawing/2014/main" id="{348A4B67-7B88-EE3A-C155-30AD73A6DABC}"/>
              </a:ext>
            </a:extLst>
          </p:cNvPr>
          <p:cNvGraphicFramePr>
            <a:graphicFrameLocks noGrp="1"/>
          </p:cNvGraphicFramePr>
          <p:nvPr>
            <p:custDataLst>
              <p:tags r:id="rId12"/>
            </p:custDataLst>
          </p:nvPr>
        </p:nvGraphicFramePr>
        <p:xfrm>
          <a:off x="-28533" y="-28609"/>
          <a:ext cx="8603748"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162368">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4" name="Image 3">
            <a:extLst>
              <a:ext uri="{FF2B5EF4-FFF2-40B4-BE49-F238E27FC236}">
                <a16:creationId xmlns:a16="http://schemas.microsoft.com/office/drawing/2014/main" id="{B6B55FDF-901F-A7E7-0D83-BF6D1D0C364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49606" y="2196180"/>
            <a:ext cx="2911399" cy="2099375"/>
          </a:xfrm>
          <a:prstGeom prst="rect">
            <a:avLst/>
          </a:prstGeom>
        </p:spPr>
      </p:pic>
      <p:cxnSp>
        <p:nvCxnSpPr>
          <p:cNvPr id="10" name="Connecteur droit avec flèche 9">
            <a:extLst>
              <a:ext uri="{FF2B5EF4-FFF2-40B4-BE49-F238E27FC236}">
                <a16:creationId xmlns:a16="http://schemas.microsoft.com/office/drawing/2014/main" id="{D9DFA058-86A8-59B8-9A65-3EB851EFB2CF}"/>
              </a:ext>
            </a:extLst>
          </p:cNvPr>
          <p:cNvCxnSpPr/>
          <p:nvPr/>
        </p:nvCxnSpPr>
        <p:spPr>
          <a:xfrm>
            <a:off x="5343587" y="2171596"/>
            <a:ext cx="872836" cy="6130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2688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4CA01-33FF-7B11-5EA5-8365D6B86D88}"/>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514FB880-3603-FF0C-923A-DE4B6B02D805}"/>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55F2904B-63C1-7843-5C26-E29D58C729FD}"/>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3A707183-C840-001E-0991-D355EED00758}"/>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A0D68B9E-F2EE-3C02-4138-C66625F8B6D2}"/>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34876EB1-DD09-863A-1F91-8F8497D2C2D0}"/>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73A41235-091B-ED9F-007C-8A148818A774}"/>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F5B58918-C335-403C-FB84-EBA07F4D1CFF}"/>
              </a:ext>
            </a:extLst>
          </p:cNvPr>
          <p:cNvSpPr/>
          <p:nvPr>
            <p:custDataLst>
              <p:tags r:id="rId7"/>
            </p:custDataLst>
          </p:nvPr>
        </p:nvSpPr>
        <p:spPr>
          <a:xfrm>
            <a:off x="202912" y="253804"/>
            <a:ext cx="8776195" cy="6319616"/>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A1DFBC53-4865-1118-070A-C1D519B04B53}"/>
              </a:ext>
            </a:extLst>
          </p:cNvPr>
          <p:cNvSpPr/>
          <p:nvPr>
            <p:custDataLst>
              <p:tags r:id="rId8"/>
            </p:custDataLst>
          </p:nvPr>
        </p:nvSpPr>
        <p:spPr>
          <a:xfrm>
            <a:off x="222355" y="28722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13F5D408-0256-CD40-DAED-36EE0A417AA3}"/>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03F40D16-0B00-A3FA-BF65-EDF6D55A4386}"/>
              </a:ext>
            </a:extLst>
          </p:cNvPr>
          <p:cNvSpPr txBox="1"/>
          <p:nvPr>
            <p:custDataLst>
              <p:tags r:id="rId10"/>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Maintenant relisons les graphèmes et les mots ensemble. </a:t>
            </a:r>
          </a:p>
        </p:txBody>
      </p:sp>
      <p:graphicFrame>
        <p:nvGraphicFramePr>
          <p:cNvPr id="9" name="Tableau 8">
            <a:extLst>
              <a:ext uri="{FF2B5EF4-FFF2-40B4-BE49-F238E27FC236}">
                <a16:creationId xmlns:a16="http://schemas.microsoft.com/office/drawing/2014/main" id="{C92D49E1-F656-77A8-5582-A4CB82EF07BD}"/>
              </a:ext>
            </a:extLst>
          </p:cNvPr>
          <p:cNvGraphicFramePr>
            <a:graphicFrameLocks noGrp="1"/>
          </p:cNvGraphicFramePr>
          <p:nvPr>
            <p:custDataLst>
              <p:tags r:id="rId11"/>
            </p:custDataLst>
          </p:nvPr>
        </p:nvGraphicFramePr>
        <p:xfrm>
          <a:off x="-28533" y="-28609"/>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Rectangle 3">
            <a:extLst>
              <a:ext uri="{FF2B5EF4-FFF2-40B4-BE49-F238E27FC236}">
                <a16:creationId xmlns:a16="http://schemas.microsoft.com/office/drawing/2014/main" id="{ECB50567-D1A0-5A0E-4D21-34A1FD4899F4}"/>
              </a:ext>
            </a:extLst>
          </p:cNvPr>
          <p:cNvSpPr/>
          <p:nvPr>
            <p:custDataLst>
              <p:tags r:id="rId12"/>
            </p:custDataLst>
          </p:nvPr>
        </p:nvSpPr>
        <p:spPr>
          <a:xfrm>
            <a:off x="1720646" y="1093752"/>
            <a:ext cx="6980590" cy="6740307"/>
          </a:xfrm>
          <a:prstGeom prst="rect">
            <a:avLst/>
          </a:prstGeom>
        </p:spPr>
        <p:txBody>
          <a:bodyPr wrap="square">
            <a:spAutoFit/>
          </a:bodyPr>
          <a:lstStyle/>
          <a:p>
            <a:pPr defTabSz="457223"/>
            <a:r>
              <a:rPr lang="pt-BR" sz="5400" b="1" dirty="0">
                <a:solidFill>
                  <a:srgbClr val="E46C0A"/>
                </a:solidFill>
                <a:latin typeface="Dosis" pitchFamily="2" charset="0"/>
              </a:rPr>
              <a:t>é              é</a:t>
            </a:r>
            <a:r>
              <a:rPr lang="pt-BR" sz="5400" b="1" dirty="0">
                <a:solidFill>
                  <a:srgbClr val="106585"/>
                </a:solidFill>
                <a:latin typeface="Dosis" pitchFamily="2" charset="0"/>
              </a:rPr>
              <a:t>cole</a:t>
            </a:r>
          </a:p>
          <a:p>
            <a:pPr defTabSz="457223"/>
            <a:r>
              <a:rPr lang="pt-BR" sz="5400" b="1" dirty="0">
                <a:solidFill>
                  <a:srgbClr val="E46C0A"/>
                </a:solidFill>
                <a:latin typeface="Dosis" pitchFamily="2" charset="0"/>
              </a:rPr>
              <a:t>ié              </a:t>
            </a:r>
            <a:r>
              <a:rPr lang="pt-BR" sz="5400" b="1" dirty="0">
                <a:solidFill>
                  <a:srgbClr val="106585"/>
                </a:solidFill>
                <a:latin typeface="Dosis" pitchFamily="2" charset="0"/>
              </a:rPr>
              <a:t>p</a:t>
            </a:r>
            <a:r>
              <a:rPr lang="pt-BR" sz="5400" b="1" dirty="0">
                <a:solidFill>
                  <a:srgbClr val="E46C0A"/>
                </a:solidFill>
                <a:latin typeface="Dosis" pitchFamily="2" charset="0"/>
              </a:rPr>
              <a:t>ié</a:t>
            </a:r>
            <a:r>
              <a:rPr lang="pt-BR" sz="5400" b="1" dirty="0">
                <a:solidFill>
                  <a:srgbClr val="106585"/>
                </a:solidFill>
                <a:latin typeface="Dosis" pitchFamily="2" charset="0"/>
              </a:rPr>
              <a:t>ton</a:t>
            </a:r>
          </a:p>
          <a:p>
            <a:pPr defTabSz="457223"/>
            <a:r>
              <a:rPr lang="pt-BR" sz="5400" b="1" dirty="0">
                <a:solidFill>
                  <a:srgbClr val="E46C0A"/>
                </a:solidFill>
                <a:latin typeface="Dosis" pitchFamily="2" charset="0"/>
              </a:rPr>
              <a:t>er            </a:t>
            </a:r>
            <a:r>
              <a:rPr lang="pt-BR" sz="5400" b="1" dirty="0">
                <a:solidFill>
                  <a:srgbClr val="106585"/>
                </a:solidFill>
                <a:latin typeface="Dosis" pitchFamily="2" charset="0"/>
              </a:rPr>
              <a:t>bouch</a:t>
            </a:r>
            <a:r>
              <a:rPr lang="pt-BR" sz="5400" b="1" dirty="0">
                <a:solidFill>
                  <a:srgbClr val="E46C0A"/>
                </a:solidFill>
                <a:latin typeface="Dosis" pitchFamily="2" charset="0"/>
              </a:rPr>
              <a:t>er</a:t>
            </a:r>
            <a:endParaRPr lang="pt-BR" sz="5400" b="1" dirty="0">
              <a:solidFill>
                <a:srgbClr val="106585"/>
              </a:solidFill>
              <a:latin typeface="Dosis" pitchFamily="2" charset="0"/>
            </a:endParaRPr>
          </a:p>
          <a:p>
            <a:pPr defTabSz="457223"/>
            <a:r>
              <a:rPr lang="pt-BR" sz="5400" b="1" dirty="0">
                <a:solidFill>
                  <a:srgbClr val="E46C0A"/>
                </a:solidFill>
                <a:latin typeface="Dosis" pitchFamily="2" charset="0"/>
              </a:rPr>
              <a:t>et            </a:t>
            </a:r>
            <a:r>
              <a:rPr lang="pt-BR" sz="5400" b="1" dirty="0">
                <a:solidFill>
                  <a:srgbClr val="106585"/>
                </a:solidFill>
                <a:latin typeface="Dosis" pitchFamily="2" charset="0"/>
              </a:rPr>
              <a:t>poul</a:t>
            </a:r>
            <a:r>
              <a:rPr lang="pt-BR" sz="5400" b="1" dirty="0">
                <a:solidFill>
                  <a:srgbClr val="E46C0A"/>
                </a:solidFill>
                <a:latin typeface="Dosis" pitchFamily="2" charset="0"/>
              </a:rPr>
              <a:t>et</a:t>
            </a:r>
            <a:endParaRPr lang="pt-BR" sz="5400" b="1" dirty="0">
              <a:solidFill>
                <a:srgbClr val="106585"/>
              </a:solidFill>
              <a:latin typeface="Dosis" pitchFamily="2" charset="0"/>
            </a:endParaRPr>
          </a:p>
          <a:p>
            <a:pPr defTabSz="457223"/>
            <a:r>
              <a:rPr lang="pt-BR" sz="5400" b="1" dirty="0">
                <a:solidFill>
                  <a:srgbClr val="FF0000"/>
                </a:solidFill>
                <a:latin typeface="Dosis" pitchFamily="2" charset="0"/>
              </a:rPr>
              <a:t>ez</a:t>
            </a:r>
            <a:r>
              <a:rPr lang="pt-BR" sz="5400" b="1" dirty="0">
                <a:solidFill>
                  <a:srgbClr val="106585"/>
                </a:solidFill>
                <a:latin typeface="Dosis" pitchFamily="2" charset="0"/>
              </a:rPr>
              <a:t>            écout</a:t>
            </a:r>
            <a:r>
              <a:rPr lang="pt-BR" sz="5400" b="1" dirty="0">
                <a:solidFill>
                  <a:srgbClr val="FF0000"/>
                </a:solidFill>
                <a:latin typeface="Dosis" pitchFamily="2" charset="0"/>
              </a:rPr>
              <a:t>ez</a:t>
            </a:r>
          </a:p>
          <a:p>
            <a:pPr defTabSz="457223"/>
            <a:r>
              <a:rPr lang="pt-BR" sz="5400" b="1" dirty="0">
                <a:solidFill>
                  <a:srgbClr val="E46C0A"/>
                </a:solidFill>
                <a:latin typeface="Dosis" pitchFamily="2" charset="0"/>
              </a:rPr>
              <a:t>ier           </a:t>
            </a:r>
            <a:r>
              <a:rPr lang="pt-BR" sz="5400" b="1" dirty="0">
                <a:solidFill>
                  <a:srgbClr val="106585"/>
                </a:solidFill>
                <a:latin typeface="Dosis" pitchFamily="2" charset="0"/>
              </a:rPr>
              <a:t>ferm</a:t>
            </a:r>
            <a:r>
              <a:rPr lang="pt-BR" sz="5400" b="1" dirty="0">
                <a:solidFill>
                  <a:srgbClr val="E46C0A"/>
                </a:solidFill>
                <a:latin typeface="Dosis" pitchFamily="2" charset="0"/>
              </a:rPr>
              <a:t>ier</a:t>
            </a:r>
          </a:p>
          <a:p>
            <a:pPr defTabSz="457223"/>
            <a:endParaRPr lang="pt-BR" sz="5400" b="1" dirty="0">
              <a:solidFill>
                <a:srgbClr val="E46C0A"/>
              </a:solidFill>
              <a:latin typeface="Dosis" pitchFamily="2" charset="0"/>
            </a:endParaRPr>
          </a:p>
          <a:p>
            <a:pPr defTabSz="457223"/>
            <a:endParaRPr lang="fr-FR" sz="5400" b="1" dirty="0">
              <a:solidFill>
                <a:srgbClr val="106585"/>
              </a:solidFill>
              <a:latin typeface="Dosis" pitchFamily="2" charset="0"/>
            </a:endParaRPr>
          </a:p>
        </p:txBody>
      </p:sp>
      <p:sp>
        <p:nvSpPr>
          <p:cNvPr id="2" name="Flèche : droite 1">
            <a:extLst>
              <a:ext uri="{FF2B5EF4-FFF2-40B4-BE49-F238E27FC236}">
                <a16:creationId xmlns:a16="http://schemas.microsoft.com/office/drawing/2014/main" id="{7AD4D999-F4E0-A86E-10E6-EEE1E1996E51}"/>
              </a:ext>
            </a:extLst>
          </p:cNvPr>
          <p:cNvSpPr/>
          <p:nvPr/>
        </p:nvSpPr>
        <p:spPr>
          <a:xfrm flipV="1">
            <a:off x="3157384" y="1587347"/>
            <a:ext cx="462116" cy="1705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 name="Flèche : droite 4">
            <a:extLst>
              <a:ext uri="{FF2B5EF4-FFF2-40B4-BE49-F238E27FC236}">
                <a16:creationId xmlns:a16="http://schemas.microsoft.com/office/drawing/2014/main" id="{1E732A0E-4DDA-3D0A-8584-B296C80D4CF1}"/>
              </a:ext>
            </a:extLst>
          </p:cNvPr>
          <p:cNvSpPr/>
          <p:nvPr/>
        </p:nvSpPr>
        <p:spPr>
          <a:xfrm>
            <a:off x="3157384" y="2384688"/>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0" name="Flèche : droite 9">
            <a:extLst>
              <a:ext uri="{FF2B5EF4-FFF2-40B4-BE49-F238E27FC236}">
                <a16:creationId xmlns:a16="http://schemas.microsoft.com/office/drawing/2014/main" id="{55775D35-47FC-00F0-4A77-CD0D47E002AF}"/>
              </a:ext>
            </a:extLst>
          </p:cNvPr>
          <p:cNvSpPr/>
          <p:nvPr/>
        </p:nvSpPr>
        <p:spPr>
          <a:xfrm>
            <a:off x="3157384" y="3213776"/>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1" name="Flèche : droite 10">
            <a:extLst>
              <a:ext uri="{FF2B5EF4-FFF2-40B4-BE49-F238E27FC236}">
                <a16:creationId xmlns:a16="http://schemas.microsoft.com/office/drawing/2014/main" id="{C0C814D5-6579-430B-79AD-96363F70F9FC}"/>
              </a:ext>
            </a:extLst>
          </p:cNvPr>
          <p:cNvSpPr/>
          <p:nvPr/>
        </p:nvSpPr>
        <p:spPr>
          <a:xfrm>
            <a:off x="3157384" y="4082576"/>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12" name="Flèche : droite 11">
            <a:extLst>
              <a:ext uri="{FF2B5EF4-FFF2-40B4-BE49-F238E27FC236}">
                <a16:creationId xmlns:a16="http://schemas.microsoft.com/office/drawing/2014/main" id="{C138D82B-89E0-8917-283E-8202C299F47B}"/>
              </a:ext>
            </a:extLst>
          </p:cNvPr>
          <p:cNvSpPr/>
          <p:nvPr/>
        </p:nvSpPr>
        <p:spPr>
          <a:xfrm>
            <a:off x="3157384" y="4850208"/>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13" name="Flèche : droite 12">
            <a:extLst>
              <a:ext uri="{FF2B5EF4-FFF2-40B4-BE49-F238E27FC236}">
                <a16:creationId xmlns:a16="http://schemas.microsoft.com/office/drawing/2014/main" id="{BD298B6F-E360-B326-E043-1E244A602CC7}"/>
              </a:ext>
            </a:extLst>
          </p:cNvPr>
          <p:cNvSpPr/>
          <p:nvPr/>
        </p:nvSpPr>
        <p:spPr>
          <a:xfrm>
            <a:off x="3176984" y="5697390"/>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dirty="0"/>
          </a:p>
        </p:txBody>
      </p:sp>
      <p:pic>
        <p:nvPicPr>
          <p:cNvPr id="14" name="Image 13">
            <a:extLst>
              <a:ext uri="{FF2B5EF4-FFF2-40B4-BE49-F238E27FC236}">
                <a16:creationId xmlns:a16="http://schemas.microsoft.com/office/drawing/2014/main" id="{52BDC7FB-BD41-9098-DE2B-F3BF8ECE669B}"/>
              </a:ext>
            </a:extLst>
          </p:cNvPr>
          <p:cNvPicPr>
            <a:picLocks noChangeAspect="1"/>
          </p:cNvPicPr>
          <p:nvPr>
            <p:custDataLst>
              <p:tags r:id="rId13"/>
            </p:custDataLst>
          </p:nvPr>
        </p:nvPicPr>
        <p:blipFill>
          <a:blip r:embed="rId17">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18058998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D423F-D81C-7AD6-6431-2AC5AC9EF83F}"/>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67F3C63-CDD5-88D6-70D3-2AAC9957A0FA}"/>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6" name="Rectangle : coins arrondis 15">
            <a:extLst>
              <a:ext uri="{FF2B5EF4-FFF2-40B4-BE49-F238E27FC236}">
                <a16:creationId xmlns:a16="http://schemas.microsoft.com/office/drawing/2014/main" id="{F6A50487-6241-4005-5950-5A06981163CA}"/>
              </a:ext>
            </a:extLst>
          </p:cNvPr>
          <p:cNvSpPr/>
          <p:nvPr>
            <p:custDataLst>
              <p:tags r:id="rId2"/>
            </p:custDataLst>
          </p:nvPr>
        </p:nvSpPr>
        <p:spPr>
          <a:xfrm>
            <a:off x="126753" y="929943"/>
            <a:ext cx="8890494"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18" name="ZoneTexte 17">
            <a:extLst>
              <a:ext uri="{FF2B5EF4-FFF2-40B4-BE49-F238E27FC236}">
                <a16:creationId xmlns:a16="http://schemas.microsoft.com/office/drawing/2014/main" id="{83E131F5-F3E4-4A08-2B0F-CAEFE016DC9B}"/>
              </a:ext>
            </a:extLst>
          </p:cNvPr>
          <p:cNvSpPr txBox="1"/>
          <p:nvPr>
            <p:custDataLst>
              <p:tags r:id="rId3"/>
            </p:custDataLst>
          </p:nvPr>
        </p:nvSpPr>
        <p:spPr>
          <a:xfrm>
            <a:off x="800100" y="1093752"/>
            <a:ext cx="6096000" cy="325089"/>
          </a:xfrm>
          <a:prstGeom prst="rect">
            <a:avLst/>
          </a:prstGeom>
          <a:noFill/>
        </p:spPr>
        <p:txBody>
          <a:bodyPr wrap="square">
            <a:spAutoFit/>
          </a:bodyPr>
          <a:lstStyle/>
          <a:p>
            <a:pPr marL="0" lvl="1" defTabSz="457223">
              <a:lnSpc>
                <a:spcPts val="2011"/>
              </a:lnSpc>
              <a:spcBef>
                <a:spcPct val="0"/>
              </a:spcBef>
              <a:defRPr/>
            </a:pPr>
            <a:r>
              <a:rPr lang="en-US" sz="1400" b="1" dirty="0">
                <a:solidFill>
                  <a:prstClr val="white">
                    <a:lumMod val="75000"/>
                  </a:prstClr>
                </a:solidFill>
                <a:latin typeface="Dosis" pitchFamily="2" charset="0"/>
              </a:rPr>
              <a:t>Aujourd’hui, nous </a:t>
            </a:r>
            <a:r>
              <a:rPr lang="fr-FR" sz="1400" b="1" dirty="0">
                <a:solidFill>
                  <a:prstClr val="white">
                    <a:lumMod val="75000"/>
                  </a:prstClr>
                </a:solidFill>
                <a:latin typeface="Dosis" pitchFamily="2" charset="0"/>
              </a:rPr>
              <a:t>allons apprendre de nouveaux mots en français. </a:t>
            </a:r>
          </a:p>
        </p:txBody>
      </p:sp>
      <p:sp>
        <p:nvSpPr>
          <p:cNvPr id="19" name="Freeform 8">
            <a:extLst>
              <a:ext uri="{FF2B5EF4-FFF2-40B4-BE49-F238E27FC236}">
                <a16:creationId xmlns:a16="http://schemas.microsoft.com/office/drawing/2014/main" id="{E01A2970-D16F-4DEB-7903-E26F804EB448}"/>
              </a:ext>
            </a:extLst>
          </p:cNvPr>
          <p:cNvSpPr/>
          <p:nvPr>
            <p:custDataLst>
              <p:tags r:id="rId4"/>
            </p:custDataLst>
          </p:nvPr>
        </p:nvSpPr>
        <p:spPr>
          <a:xfrm>
            <a:off x="457203" y="114940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7" name="Rectangle 6">
            <a:extLst>
              <a:ext uri="{FF2B5EF4-FFF2-40B4-BE49-F238E27FC236}">
                <a16:creationId xmlns:a16="http://schemas.microsoft.com/office/drawing/2014/main" id="{07797799-7E47-71A4-BAE7-20A980F4B67B}"/>
              </a:ext>
            </a:extLst>
          </p:cNvPr>
          <p:cNvSpPr/>
          <p:nvPr>
            <p:custDataLst>
              <p:tags r:id="rId5"/>
            </p:custDataLst>
          </p:nvPr>
        </p:nvSpPr>
        <p:spPr>
          <a:xfrm>
            <a:off x="126754" y="1340347"/>
            <a:ext cx="8878043"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D8A01B60-5B4E-0EE3-5312-672D27662804}"/>
              </a:ext>
            </a:extLst>
          </p:cNvPr>
          <p:cNvSpPr/>
          <p:nvPr>
            <p:custDataLst>
              <p:tags r:id="rId6"/>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CF7B3A32-F753-8527-2BEF-298C25827739}"/>
              </a:ext>
            </a:extLst>
          </p:cNvPr>
          <p:cNvSpPr/>
          <p:nvPr>
            <p:custDataLst>
              <p:tags r:id="rId7"/>
            </p:custDataLst>
          </p:nvPr>
        </p:nvSpPr>
        <p:spPr>
          <a:xfrm>
            <a:off x="202912" y="253804"/>
            <a:ext cx="8776195" cy="6319616"/>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45B85AE-90CC-E513-2D92-25AC65F90C1B}"/>
              </a:ext>
            </a:extLst>
          </p:cNvPr>
          <p:cNvSpPr/>
          <p:nvPr>
            <p:custDataLst>
              <p:tags r:id="rId8"/>
            </p:custDataLst>
          </p:nvPr>
        </p:nvSpPr>
        <p:spPr>
          <a:xfrm>
            <a:off x="222355" y="28722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A88ED9F-C44A-B109-DEAD-2466C5978792}"/>
              </a:ext>
            </a:extLst>
          </p:cNvPr>
          <p:cNvSpPr/>
          <p:nvPr>
            <p:custDataLst>
              <p:tags r:id="rId9"/>
            </p:custDataLst>
          </p:nvPr>
        </p:nvSpPr>
        <p:spPr>
          <a:xfrm>
            <a:off x="679944" y="42421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6" name="ZoneTexte 5">
            <a:extLst>
              <a:ext uri="{FF2B5EF4-FFF2-40B4-BE49-F238E27FC236}">
                <a16:creationId xmlns:a16="http://schemas.microsoft.com/office/drawing/2014/main" id="{962A71C4-5DD0-EB79-EC00-48CB4AC4B778}"/>
              </a:ext>
            </a:extLst>
          </p:cNvPr>
          <p:cNvSpPr txBox="1"/>
          <p:nvPr>
            <p:custDataLst>
              <p:tags r:id="rId10"/>
            </p:custDataLst>
          </p:nvPr>
        </p:nvSpPr>
        <p:spPr>
          <a:xfrm>
            <a:off x="1014972" y="350411"/>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Qui veut passer au tableau pour lire? </a:t>
            </a:r>
          </a:p>
        </p:txBody>
      </p:sp>
      <p:graphicFrame>
        <p:nvGraphicFramePr>
          <p:cNvPr id="9" name="Tableau 8">
            <a:extLst>
              <a:ext uri="{FF2B5EF4-FFF2-40B4-BE49-F238E27FC236}">
                <a16:creationId xmlns:a16="http://schemas.microsoft.com/office/drawing/2014/main" id="{2BDCEE08-E117-2258-771A-24720C4DFA72}"/>
              </a:ext>
            </a:extLst>
          </p:cNvPr>
          <p:cNvGraphicFramePr>
            <a:graphicFrameLocks noGrp="1"/>
          </p:cNvGraphicFramePr>
          <p:nvPr>
            <p:custDataLst>
              <p:tags r:id="rId11"/>
            </p:custDataLst>
          </p:nvPr>
        </p:nvGraphicFramePr>
        <p:xfrm>
          <a:off x="-28533" y="-28609"/>
          <a:ext cx="8929656" cy="28956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520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Rectangle 3">
            <a:extLst>
              <a:ext uri="{FF2B5EF4-FFF2-40B4-BE49-F238E27FC236}">
                <a16:creationId xmlns:a16="http://schemas.microsoft.com/office/drawing/2014/main" id="{6B042674-926B-5B03-8B8F-D180166D03EE}"/>
              </a:ext>
            </a:extLst>
          </p:cNvPr>
          <p:cNvSpPr/>
          <p:nvPr>
            <p:custDataLst>
              <p:tags r:id="rId12"/>
            </p:custDataLst>
          </p:nvPr>
        </p:nvSpPr>
        <p:spPr>
          <a:xfrm>
            <a:off x="1720646" y="1093752"/>
            <a:ext cx="6980590" cy="6740307"/>
          </a:xfrm>
          <a:prstGeom prst="rect">
            <a:avLst/>
          </a:prstGeom>
        </p:spPr>
        <p:txBody>
          <a:bodyPr wrap="square">
            <a:spAutoFit/>
          </a:bodyPr>
          <a:lstStyle/>
          <a:p>
            <a:pPr defTabSz="457223"/>
            <a:r>
              <a:rPr lang="pt-BR" sz="5400" b="1" dirty="0">
                <a:solidFill>
                  <a:srgbClr val="E46C0A"/>
                </a:solidFill>
                <a:latin typeface="Dosis" pitchFamily="2" charset="0"/>
              </a:rPr>
              <a:t>é              é</a:t>
            </a:r>
            <a:r>
              <a:rPr lang="pt-BR" sz="5400" b="1" dirty="0">
                <a:solidFill>
                  <a:srgbClr val="106585"/>
                </a:solidFill>
                <a:latin typeface="Dosis" pitchFamily="2" charset="0"/>
              </a:rPr>
              <a:t>cole</a:t>
            </a:r>
          </a:p>
          <a:p>
            <a:pPr defTabSz="457223"/>
            <a:r>
              <a:rPr lang="pt-BR" sz="5400" b="1" dirty="0">
                <a:solidFill>
                  <a:srgbClr val="E46C0A"/>
                </a:solidFill>
                <a:latin typeface="Dosis" pitchFamily="2" charset="0"/>
              </a:rPr>
              <a:t>ié              </a:t>
            </a:r>
            <a:r>
              <a:rPr lang="pt-BR" sz="5400" b="1" dirty="0">
                <a:solidFill>
                  <a:srgbClr val="106585"/>
                </a:solidFill>
                <a:latin typeface="Dosis" pitchFamily="2" charset="0"/>
              </a:rPr>
              <a:t>p</a:t>
            </a:r>
            <a:r>
              <a:rPr lang="pt-BR" sz="5400" b="1" dirty="0">
                <a:solidFill>
                  <a:srgbClr val="E46C0A"/>
                </a:solidFill>
                <a:latin typeface="Dosis" pitchFamily="2" charset="0"/>
              </a:rPr>
              <a:t>ié</a:t>
            </a:r>
            <a:r>
              <a:rPr lang="pt-BR" sz="5400" b="1" dirty="0">
                <a:solidFill>
                  <a:srgbClr val="106585"/>
                </a:solidFill>
                <a:latin typeface="Dosis" pitchFamily="2" charset="0"/>
              </a:rPr>
              <a:t>ton</a:t>
            </a:r>
          </a:p>
          <a:p>
            <a:pPr defTabSz="457223"/>
            <a:r>
              <a:rPr lang="pt-BR" sz="5400" b="1" dirty="0">
                <a:solidFill>
                  <a:srgbClr val="E46C0A"/>
                </a:solidFill>
                <a:latin typeface="Dosis" pitchFamily="2" charset="0"/>
              </a:rPr>
              <a:t>er            </a:t>
            </a:r>
            <a:r>
              <a:rPr lang="pt-BR" sz="5400" b="1" dirty="0">
                <a:solidFill>
                  <a:srgbClr val="106585"/>
                </a:solidFill>
                <a:latin typeface="Dosis" pitchFamily="2" charset="0"/>
              </a:rPr>
              <a:t>bouch</a:t>
            </a:r>
            <a:r>
              <a:rPr lang="pt-BR" sz="5400" b="1" dirty="0">
                <a:solidFill>
                  <a:srgbClr val="E46C0A"/>
                </a:solidFill>
                <a:latin typeface="Dosis" pitchFamily="2" charset="0"/>
              </a:rPr>
              <a:t>er</a:t>
            </a:r>
            <a:endParaRPr lang="pt-BR" sz="5400" b="1" dirty="0">
              <a:solidFill>
                <a:srgbClr val="106585"/>
              </a:solidFill>
              <a:latin typeface="Dosis" pitchFamily="2" charset="0"/>
            </a:endParaRPr>
          </a:p>
          <a:p>
            <a:pPr defTabSz="457223"/>
            <a:r>
              <a:rPr lang="pt-BR" sz="5400" b="1" dirty="0">
                <a:solidFill>
                  <a:srgbClr val="E46C0A"/>
                </a:solidFill>
                <a:latin typeface="Dosis" pitchFamily="2" charset="0"/>
              </a:rPr>
              <a:t>et            </a:t>
            </a:r>
            <a:r>
              <a:rPr lang="pt-BR" sz="5400" b="1" dirty="0">
                <a:solidFill>
                  <a:srgbClr val="106585"/>
                </a:solidFill>
                <a:latin typeface="Dosis" pitchFamily="2" charset="0"/>
              </a:rPr>
              <a:t>poul</a:t>
            </a:r>
            <a:r>
              <a:rPr lang="pt-BR" sz="5400" b="1" dirty="0">
                <a:solidFill>
                  <a:srgbClr val="E46C0A"/>
                </a:solidFill>
                <a:latin typeface="Dosis" pitchFamily="2" charset="0"/>
              </a:rPr>
              <a:t>et</a:t>
            </a:r>
            <a:endParaRPr lang="pt-BR" sz="5400" b="1" dirty="0">
              <a:solidFill>
                <a:srgbClr val="106585"/>
              </a:solidFill>
              <a:latin typeface="Dosis" pitchFamily="2" charset="0"/>
            </a:endParaRPr>
          </a:p>
          <a:p>
            <a:pPr defTabSz="457223"/>
            <a:r>
              <a:rPr lang="pt-BR" sz="5400" b="1" dirty="0">
                <a:solidFill>
                  <a:srgbClr val="FF0000"/>
                </a:solidFill>
                <a:latin typeface="Dosis" pitchFamily="2" charset="0"/>
              </a:rPr>
              <a:t>ez</a:t>
            </a:r>
            <a:r>
              <a:rPr lang="pt-BR" sz="5400" b="1" dirty="0">
                <a:solidFill>
                  <a:srgbClr val="106585"/>
                </a:solidFill>
                <a:latin typeface="Dosis" pitchFamily="2" charset="0"/>
              </a:rPr>
              <a:t>            écout</a:t>
            </a:r>
            <a:r>
              <a:rPr lang="pt-BR" sz="5400" b="1" dirty="0">
                <a:solidFill>
                  <a:srgbClr val="FF0000"/>
                </a:solidFill>
                <a:latin typeface="Dosis" pitchFamily="2" charset="0"/>
              </a:rPr>
              <a:t>ez</a:t>
            </a:r>
          </a:p>
          <a:p>
            <a:pPr defTabSz="457223"/>
            <a:r>
              <a:rPr lang="pt-BR" sz="5400" b="1" dirty="0">
                <a:solidFill>
                  <a:srgbClr val="E46C0A"/>
                </a:solidFill>
                <a:latin typeface="Dosis" pitchFamily="2" charset="0"/>
              </a:rPr>
              <a:t>ier           </a:t>
            </a:r>
            <a:r>
              <a:rPr lang="pt-BR" sz="5400" b="1" dirty="0">
                <a:solidFill>
                  <a:srgbClr val="106585"/>
                </a:solidFill>
                <a:latin typeface="Dosis" pitchFamily="2" charset="0"/>
              </a:rPr>
              <a:t>ferm</a:t>
            </a:r>
            <a:r>
              <a:rPr lang="pt-BR" sz="5400" b="1" dirty="0">
                <a:solidFill>
                  <a:srgbClr val="E46C0A"/>
                </a:solidFill>
                <a:latin typeface="Dosis" pitchFamily="2" charset="0"/>
              </a:rPr>
              <a:t>ier</a:t>
            </a:r>
          </a:p>
          <a:p>
            <a:pPr defTabSz="457223"/>
            <a:endParaRPr lang="pt-BR" sz="5400" b="1" dirty="0">
              <a:solidFill>
                <a:srgbClr val="E46C0A"/>
              </a:solidFill>
              <a:latin typeface="Dosis" pitchFamily="2" charset="0"/>
            </a:endParaRPr>
          </a:p>
          <a:p>
            <a:pPr defTabSz="457223"/>
            <a:endParaRPr lang="fr-FR" sz="5400" b="1" dirty="0">
              <a:solidFill>
                <a:srgbClr val="106585"/>
              </a:solidFill>
              <a:latin typeface="Dosis" pitchFamily="2" charset="0"/>
            </a:endParaRPr>
          </a:p>
        </p:txBody>
      </p:sp>
      <p:sp>
        <p:nvSpPr>
          <p:cNvPr id="2" name="Flèche : droite 1">
            <a:extLst>
              <a:ext uri="{FF2B5EF4-FFF2-40B4-BE49-F238E27FC236}">
                <a16:creationId xmlns:a16="http://schemas.microsoft.com/office/drawing/2014/main" id="{A2108489-2B7A-C038-54A4-209B570D1BC2}"/>
              </a:ext>
            </a:extLst>
          </p:cNvPr>
          <p:cNvSpPr/>
          <p:nvPr/>
        </p:nvSpPr>
        <p:spPr>
          <a:xfrm flipV="1">
            <a:off x="3157384" y="1587347"/>
            <a:ext cx="462116" cy="1705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 name="Flèche : droite 4">
            <a:extLst>
              <a:ext uri="{FF2B5EF4-FFF2-40B4-BE49-F238E27FC236}">
                <a16:creationId xmlns:a16="http://schemas.microsoft.com/office/drawing/2014/main" id="{9CA48F22-8E46-DAAE-AA21-5E0548E8A3FD}"/>
              </a:ext>
            </a:extLst>
          </p:cNvPr>
          <p:cNvSpPr/>
          <p:nvPr/>
        </p:nvSpPr>
        <p:spPr>
          <a:xfrm>
            <a:off x="3157384" y="2384688"/>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0" name="Flèche : droite 9">
            <a:extLst>
              <a:ext uri="{FF2B5EF4-FFF2-40B4-BE49-F238E27FC236}">
                <a16:creationId xmlns:a16="http://schemas.microsoft.com/office/drawing/2014/main" id="{CEAE7B4B-BF78-BAEE-3EEA-F013E0C55225}"/>
              </a:ext>
            </a:extLst>
          </p:cNvPr>
          <p:cNvSpPr/>
          <p:nvPr/>
        </p:nvSpPr>
        <p:spPr>
          <a:xfrm>
            <a:off x="3157384" y="3213776"/>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1" name="Flèche : droite 10">
            <a:extLst>
              <a:ext uri="{FF2B5EF4-FFF2-40B4-BE49-F238E27FC236}">
                <a16:creationId xmlns:a16="http://schemas.microsoft.com/office/drawing/2014/main" id="{F200BFCA-50C0-99FA-3A74-DE702683B679}"/>
              </a:ext>
            </a:extLst>
          </p:cNvPr>
          <p:cNvSpPr/>
          <p:nvPr/>
        </p:nvSpPr>
        <p:spPr>
          <a:xfrm>
            <a:off x="3157384" y="4082576"/>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12" name="Flèche : droite 11">
            <a:extLst>
              <a:ext uri="{FF2B5EF4-FFF2-40B4-BE49-F238E27FC236}">
                <a16:creationId xmlns:a16="http://schemas.microsoft.com/office/drawing/2014/main" id="{BDDD6D74-0EA6-FF2B-34D2-4C9E678D3674}"/>
              </a:ext>
            </a:extLst>
          </p:cNvPr>
          <p:cNvSpPr/>
          <p:nvPr/>
        </p:nvSpPr>
        <p:spPr>
          <a:xfrm>
            <a:off x="3157384" y="4850208"/>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dirty="0"/>
          </a:p>
        </p:txBody>
      </p:sp>
      <p:sp>
        <p:nvSpPr>
          <p:cNvPr id="13" name="Flèche : droite 12">
            <a:extLst>
              <a:ext uri="{FF2B5EF4-FFF2-40B4-BE49-F238E27FC236}">
                <a16:creationId xmlns:a16="http://schemas.microsoft.com/office/drawing/2014/main" id="{FFD0AC37-DA58-C733-A0D2-9B37857D8B5B}"/>
              </a:ext>
            </a:extLst>
          </p:cNvPr>
          <p:cNvSpPr/>
          <p:nvPr/>
        </p:nvSpPr>
        <p:spPr>
          <a:xfrm>
            <a:off x="3176984" y="5697390"/>
            <a:ext cx="462116" cy="2023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dirty="0"/>
          </a:p>
        </p:txBody>
      </p:sp>
      <p:pic>
        <p:nvPicPr>
          <p:cNvPr id="17" name="Image 16">
            <a:extLst>
              <a:ext uri="{FF2B5EF4-FFF2-40B4-BE49-F238E27FC236}">
                <a16:creationId xmlns:a16="http://schemas.microsoft.com/office/drawing/2014/main" id="{1BEE9448-4B1C-79CF-8A2C-BA8269A6F97C}"/>
              </a:ext>
            </a:extLst>
          </p:cNvPr>
          <p:cNvPicPr>
            <a:picLocks noChangeAspect="1"/>
          </p:cNvPicPr>
          <p:nvPr>
            <p:custDataLst>
              <p:tags r:id="rId13"/>
            </p:custDataLst>
          </p:nvPr>
        </p:nvPicPr>
        <p:blipFill>
          <a:blip r:embed="rId17"/>
          <a:stretch>
            <a:fillRect/>
          </a:stretch>
        </p:blipFill>
        <p:spPr>
          <a:xfrm>
            <a:off x="7639575" y="325001"/>
            <a:ext cx="1232811" cy="761784"/>
          </a:xfrm>
          <a:prstGeom prst="roundRect">
            <a:avLst>
              <a:gd name="adj" fmla="val 31362"/>
            </a:avLst>
          </a:prstGeom>
        </p:spPr>
      </p:pic>
    </p:spTree>
    <p:extLst>
      <p:ext uri="{BB962C8B-B14F-4D97-AF65-F5344CB8AC3E}">
        <p14:creationId xmlns:p14="http://schemas.microsoft.com/office/powerpoint/2010/main" val="23230291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DBB90-BA43-DC67-E6F9-CBCB32F1C9D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127D4E5-2F0C-EF25-435F-EBC219A53E66}"/>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0CE1823-1A4C-BB3D-0F67-DB8668D0E2FE}"/>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A6B265A4-CA6D-9DC1-7E18-DEFC624CB14A}"/>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8472CB12-AB8E-811B-26A0-78E169B6299E}"/>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0BD3E1F0-435A-8988-6E9B-A1198F4E7CF0}"/>
              </a:ext>
            </a:extLst>
          </p:cNvPr>
          <p:cNvSpPr txBox="1"/>
          <p:nvPr/>
        </p:nvSpPr>
        <p:spPr>
          <a:xfrm>
            <a:off x="1777999" y="2178765"/>
            <a:ext cx="5890492" cy="169533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Lecture  de mots contenant les  graphèmes complexes:  </a:t>
            </a:r>
            <a:r>
              <a:rPr lang="fr-MA" sz="2533" b="1" dirty="0">
                <a:solidFill>
                  <a:srgbClr val="E46C0A"/>
                </a:solidFill>
                <a:latin typeface="Dosis" pitchFamily="2" charset="0"/>
              </a:rPr>
              <a:t>é</a:t>
            </a:r>
            <a:r>
              <a:rPr lang="fr-MA" sz="2533" b="1" dirty="0">
                <a:solidFill>
                  <a:srgbClr val="FFC000"/>
                </a:solidFill>
                <a:latin typeface="Dosis" pitchFamily="2" charset="0"/>
              </a:rPr>
              <a:t>-</a:t>
            </a:r>
            <a:r>
              <a:rPr lang="fr-MA" sz="2533" b="1" dirty="0">
                <a:solidFill>
                  <a:srgbClr val="9BBB59">
                    <a:lumMod val="75000"/>
                  </a:srgbClr>
                </a:solidFill>
                <a:latin typeface="Dosis" pitchFamily="2" charset="0"/>
              </a:rPr>
              <a:t> </a:t>
            </a:r>
            <a:r>
              <a:rPr lang="nb-NO" sz="2533" b="1" dirty="0">
                <a:solidFill>
                  <a:srgbClr val="E46C0A"/>
                </a:solidFill>
                <a:latin typeface="Dosis" pitchFamily="2" charset="0"/>
              </a:rPr>
              <a:t>er – et– ier – ez – ié  </a:t>
            </a:r>
          </a:p>
          <a:p>
            <a:pPr algn="ctr" defTabSz="457246">
              <a:lnSpc>
                <a:spcPts val="4608"/>
              </a:lnSpc>
            </a:pPr>
            <a:endParaRPr lang="en-US" sz="2533" b="1" dirty="0">
              <a:solidFill>
                <a:srgbClr val="E46C0A"/>
              </a:solidFill>
              <a:latin typeface="Dosis" pitchFamily="2" charset="0"/>
            </a:endParaRPr>
          </a:p>
        </p:txBody>
      </p:sp>
    </p:spTree>
    <p:extLst>
      <p:ext uri="{BB962C8B-B14F-4D97-AF65-F5344CB8AC3E}">
        <p14:creationId xmlns:p14="http://schemas.microsoft.com/office/powerpoint/2010/main" val="210651448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7F1D6-9EAE-4615-6E4E-B88BE2332DB7}"/>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84E9EC3D-2FE8-D7B2-9FF7-FBDFB2C66D82}"/>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4BF16D6D-125B-FDFA-EA97-B6ABB78CEDD4}"/>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78E81F98-7CEB-3382-D12C-A3047EBC7CA0}"/>
              </a:ext>
            </a:extLst>
          </p:cNvPr>
          <p:cNvSpPr/>
          <p:nvPr>
            <p:custDataLst>
              <p:tags r:id="rId3"/>
            </p:custDataLst>
          </p:nvPr>
        </p:nvSpPr>
        <p:spPr>
          <a:xfrm>
            <a:off x="185553" y="180294"/>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419A36AC-8C06-2675-6F62-DE5EF6EE59D9}"/>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32528A99-58CD-697D-2E65-461AEE21F715}"/>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5BED5DD-8359-6BB9-856E-04828E3CE06C}"/>
              </a:ext>
            </a:extLst>
          </p:cNvPr>
          <p:cNvSpPr/>
          <p:nvPr>
            <p:custDataLst>
              <p:tags r:id="rId6"/>
            </p:custDataLst>
          </p:nvPr>
        </p:nvSpPr>
        <p:spPr>
          <a:xfrm>
            <a:off x="535671" y="37262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138D410A-0FB7-59EF-2091-4B6EB3C9126D}"/>
              </a:ext>
            </a:extLst>
          </p:cNvPr>
          <p:cNvSpPr txBox="1"/>
          <p:nvPr>
            <p:custDataLst>
              <p:tags r:id="rId7"/>
            </p:custDataLst>
          </p:nvPr>
        </p:nvSpPr>
        <p:spPr>
          <a:xfrm>
            <a:off x="861660" y="308987"/>
            <a:ext cx="7686264" cy="338554"/>
          </a:xfrm>
          <a:prstGeom prst="rect">
            <a:avLst/>
          </a:prstGeom>
          <a:noFill/>
        </p:spPr>
        <p:txBody>
          <a:bodyPr wrap="square" rtlCol="0">
            <a:spAutoFit/>
          </a:bodyPr>
          <a:lstStyle/>
          <a:p>
            <a:pPr defTabSz="685818">
              <a:defRPr/>
            </a:pPr>
            <a:r>
              <a:rPr lang="fr-FR" sz="1600" b="1" dirty="0">
                <a:solidFill>
                  <a:prstClr val="white">
                    <a:lumMod val="65000"/>
                  </a:prstClr>
                </a:solidFill>
                <a:latin typeface="+mj-lt"/>
              </a:rPr>
              <a:t>Je vais lire des mots. Écoutez attentivement. </a:t>
            </a:r>
          </a:p>
        </p:txBody>
      </p:sp>
      <p:sp>
        <p:nvSpPr>
          <p:cNvPr id="4" name="ZoneTexte 3">
            <a:extLst>
              <a:ext uri="{FF2B5EF4-FFF2-40B4-BE49-F238E27FC236}">
                <a16:creationId xmlns:a16="http://schemas.microsoft.com/office/drawing/2014/main" id="{A6A8977E-FCAD-719D-DB1C-CE71FC446DE9}"/>
              </a:ext>
            </a:extLst>
          </p:cNvPr>
          <p:cNvSpPr txBox="1"/>
          <p:nvPr>
            <p:custDataLst>
              <p:tags r:id="rId8"/>
            </p:custDataLst>
          </p:nvPr>
        </p:nvSpPr>
        <p:spPr>
          <a:xfrm>
            <a:off x="196725" y="1282390"/>
            <a:ext cx="8718673" cy="3658694"/>
          </a:xfrm>
          <a:prstGeom prst="rect">
            <a:avLst/>
          </a:prstGeom>
          <a:noFill/>
        </p:spPr>
        <p:txBody>
          <a:bodyPr wrap="square" rtlCol="0">
            <a:spAutoFit/>
          </a:bodyPr>
          <a:lstStyle/>
          <a:p>
            <a:pPr algn="ctr" defTabSz="685869">
              <a:lnSpc>
                <a:spcPct val="150000"/>
              </a:lnSpc>
              <a:spcAft>
                <a:spcPts val="900"/>
              </a:spcAft>
              <a:defRPr/>
            </a:pPr>
            <a:r>
              <a:rPr lang="fr-FR" sz="3600" b="1" kern="0" spc="320" dirty="0">
                <a:solidFill>
                  <a:srgbClr val="106585"/>
                </a:solidFill>
                <a:latin typeface="Dosis" pitchFamily="2" charset="0"/>
              </a:rPr>
              <a:t>étage     boucher     policier     fermez  </a:t>
            </a:r>
          </a:p>
          <a:p>
            <a:pPr algn="ctr" defTabSz="685869">
              <a:lnSpc>
                <a:spcPct val="150000"/>
              </a:lnSpc>
              <a:spcAft>
                <a:spcPts val="900"/>
              </a:spcAft>
              <a:defRPr/>
            </a:pPr>
            <a:r>
              <a:rPr lang="fr-FR" sz="3600" b="1" kern="0" spc="320" dirty="0">
                <a:solidFill>
                  <a:srgbClr val="106585"/>
                </a:solidFill>
                <a:latin typeface="Dosis" pitchFamily="2" charset="0"/>
              </a:rPr>
              <a:t>carnet    étudié    acheter    fermier  </a:t>
            </a:r>
          </a:p>
          <a:p>
            <a:pPr algn="ctr" defTabSz="685869">
              <a:lnSpc>
                <a:spcPct val="150000"/>
              </a:lnSpc>
              <a:spcAft>
                <a:spcPts val="900"/>
              </a:spcAft>
              <a:defRPr/>
            </a:pPr>
            <a:r>
              <a:rPr lang="fr-FR" sz="3600" b="1" kern="0" spc="320" dirty="0">
                <a:solidFill>
                  <a:srgbClr val="106585"/>
                </a:solidFill>
                <a:latin typeface="Dosis" pitchFamily="2" charset="0"/>
              </a:rPr>
              <a:t>amitié    cabinet      payer    crochet</a:t>
            </a:r>
          </a:p>
          <a:p>
            <a:pPr algn="ctr" defTabSz="685869">
              <a:lnSpc>
                <a:spcPct val="150000"/>
              </a:lnSpc>
              <a:spcAft>
                <a:spcPts val="900"/>
              </a:spcAft>
              <a:defRPr/>
            </a:pPr>
            <a:r>
              <a:rPr lang="fr-FR" sz="3600" b="1" kern="0" spc="320" dirty="0">
                <a:solidFill>
                  <a:srgbClr val="106585"/>
                </a:solidFill>
                <a:latin typeface="Dosis" pitchFamily="2" charset="0"/>
              </a:rPr>
              <a:t>piétiner    premier     ouvrez   objet     </a:t>
            </a:r>
          </a:p>
        </p:txBody>
      </p:sp>
      <p:sp>
        <p:nvSpPr>
          <p:cNvPr id="2" name="ZoneTexte 1">
            <a:extLst>
              <a:ext uri="{FF2B5EF4-FFF2-40B4-BE49-F238E27FC236}">
                <a16:creationId xmlns:a16="http://schemas.microsoft.com/office/drawing/2014/main" id="{93988993-98E0-B629-49C8-0B63BF8F2094}"/>
              </a:ext>
            </a:extLst>
          </p:cNvPr>
          <p:cNvSpPr txBox="1"/>
          <p:nvPr>
            <p:custDataLst>
              <p:tags r:id="rId9"/>
            </p:custDataLst>
          </p:nvPr>
        </p:nvSpPr>
        <p:spPr>
          <a:xfrm>
            <a:off x="846107" y="620014"/>
            <a:ext cx="7686264" cy="307777"/>
          </a:xfrm>
          <a:prstGeom prst="rect">
            <a:avLst/>
          </a:prstGeom>
          <a:noFill/>
        </p:spPr>
        <p:txBody>
          <a:bodyPr wrap="square" rtlCol="0">
            <a:spAutoFit/>
          </a:bodyPr>
          <a:lstStyle/>
          <a:p>
            <a:pPr defTabSz="685818">
              <a:defRPr/>
            </a:pPr>
            <a:r>
              <a:rPr lang="fr-FR" sz="1400" i="1" dirty="0">
                <a:solidFill>
                  <a:prstClr val="white">
                    <a:lumMod val="65000"/>
                  </a:prstClr>
                </a:solidFill>
                <a:latin typeface="+mj-lt"/>
              </a:rPr>
              <a:t>L’enseignant pointe les mots en les lisant. </a:t>
            </a:r>
          </a:p>
        </p:txBody>
      </p:sp>
      <p:graphicFrame>
        <p:nvGraphicFramePr>
          <p:cNvPr id="5" name="Tableau 4">
            <a:extLst>
              <a:ext uri="{FF2B5EF4-FFF2-40B4-BE49-F238E27FC236}">
                <a16:creationId xmlns:a16="http://schemas.microsoft.com/office/drawing/2014/main" id="{A03AECD1-EBBB-8A79-8F5A-064BC171A82B}"/>
              </a:ext>
            </a:extLst>
          </p:cNvPr>
          <p:cNvGraphicFramePr>
            <a:graphicFrameLocks noGrp="1"/>
          </p:cNvGraphicFramePr>
          <p:nvPr>
            <p:custDataLst>
              <p:tags r:id="rId10"/>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6" name="Image 5">
            <a:extLst>
              <a:ext uri="{FF2B5EF4-FFF2-40B4-BE49-F238E27FC236}">
                <a16:creationId xmlns:a16="http://schemas.microsoft.com/office/drawing/2014/main" id="{B7FBEECD-A112-F54D-3B60-64519A62737E}"/>
              </a:ext>
            </a:extLst>
          </p:cNvPr>
          <p:cNvPicPr>
            <a:picLocks noChangeAspect="1"/>
          </p:cNvPicPr>
          <p:nvPr>
            <p:custDataLst>
              <p:tags r:id="rId11"/>
            </p:custDataLst>
          </p:nvPr>
        </p:nvPicPr>
        <p:blipFill>
          <a:blip r:embed="rId15">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6225098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8C583-B13E-F014-1340-FA3E6D63B33C}"/>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BB7212AD-1190-004E-58B9-7B01FED29180}"/>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E151B2AB-48E9-668D-A737-54D9462114F5}"/>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19A0BBB0-7A31-8C65-A3B0-CBB0B55DB7D6}"/>
              </a:ext>
            </a:extLst>
          </p:cNvPr>
          <p:cNvSpPr/>
          <p:nvPr>
            <p:custDataLst>
              <p:tags r:id="rId3"/>
            </p:custDataLst>
          </p:nvPr>
        </p:nvSpPr>
        <p:spPr>
          <a:xfrm>
            <a:off x="185553" y="180294"/>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78E2CE2F-1BD4-0667-E262-42F8B19061E1}"/>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81CDAAB2-B831-8317-C2C7-5700A1F0405B}"/>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AF4893B1-968A-4F2A-D8DB-051E2DBAC44A}"/>
              </a:ext>
            </a:extLst>
          </p:cNvPr>
          <p:cNvSpPr/>
          <p:nvPr>
            <p:custDataLst>
              <p:tags r:id="rId6"/>
            </p:custDataLst>
          </p:nvPr>
        </p:nvSpPr>
        <p:spPr>
          <a:xfrm>
            <a:off x="535671" y="372623"/>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2A47ACF9-6A6A-BC3D-23F0-AD7A5D53529C}"/>
              </a:ext>
            </a:extLst>
          </p:cNvPr>
          <p:cNvSpPr txBox="1"/>
          <p:nvPr>
            <p:custDataLst>
              <p:tags r:id="rId7"/>
            </p:custDataLst>
          </p:nvPr>
        </p:nvSpPr>
        <p:spPr>
          <a:xfrm>
            <a:off x="861660" y="308987"/>
            <a:ext cx="7686264" cy="584775"/>
          </a:xfrm>
          <a:prstGeom prst="rect">
            <a:avLst/>
          </a:prstGeom>
          <a:noFill/>
        </p:spPr>
        <p:txBody>
          <a:bodyPr wrap="square" rtlCol="0">
            <a:spAutoFit/>
          </a:bodyPr>
          <a:lstStyle/>
          <a:p>
            <a:pPr defTabSz="685818">
              <a:defRPr/>
            </a:pPr>
            <a:r>
              <a:rPr lang="fr-FR" sz="1600" b="1" dirty="0">
                <a:solidFill>
                  <a:prstClr val="white">
                    <a:lumMod val="65000"/>
                  </a:prstClr>
                </a:solidFill>
              </a:rPr>
              <a:t>Qui veut passer au tableau pour lire? </a:t>
            </a:r>
          </a:p>
          <a:p>
            <a:pPr defTabSz="685818">
              <a:defRPr/>
            </a:pPr>
            <a:r>
              <a:rPr lang="fr-FR" sz="1600" b="1" dirty="0">
                <a:solidFill>
                  <a:prstClr val="white">
                    <a:lumMod val="65000"/>
                  </a:prstClr>
                </a:solidFill>
                <a:latin typeface="+mj-lt"/>
              </a:rPr>
              <a:t>. </a:t>
            </a:r>
          </a:p>
        </p:txBody>
      </p:sp>
      <p:sp>
        <p:nvSpPr>
          <p:cNvPr id="4" name="ZoneTexte 3">
            <a:extLst>
              <a:ext uri="{FF2B5EF4-FFF2-40B4-BE49-F238E27FC236}">
                <a16:creationId xmlns:a16="http://schemas.microsoft.com/office/drawing/2014/main" id="{5D005739-E19B-ED4E-62D1-FB73316FDD00}"/>
              </a:ext>
            </a:extLst>
          </p:cNvPr>
          <p:cNvSpPr txBox="1"/>
          <p:nvPr>
            <p:custDataLst>
              <p:tags r:id="rId8"/>
            </p:custDataLst>
          </p:nvPr>
        </p:nvSpPr>
        <p:spPr>
          <a:xfrm>
            <a:off x="196725" y="1282390"/>
            <a:ext cx="8718673" cy="3658694"/>
          </a:xfrm>
          <a:prstGeom prst="rect">
            <a:avLst/>
          </a:prstGeom>
          <a:noFill/>
        </p:spPr>
        <p:txBody>
          <a:bodyPr wrap="square" rtlCol="0">
            <a:spAutoFit/>
          </a:bodyPr>
          <a:lstStyle/>
          <a:p>
            <a:pPr algn="ctr" defTabSz="685869">
              <a:lnSpc>
                <a:spcPct val="150000"/>
              </a:lnSpc>
              <a:spcAft>
                <a:spcPts val="900"/>
              </a:spcAft>
              <a:defRPr/>
            </a:pPr>
            <a:r>
              <a:rPr lang="fr-FR" sz="3600" b="1" kern="0" spc="320" dirty="0">
                <a:solidFill>
                  <a:srgbClr val="106585"/>
                </a:solidFill>
                <a:latin typeface="Dosis" pitchFamily="2" charset="0"/>
              </a:rPr>
              <a:t>étage     boucher     policier    fermez  </a:t>
            </a:r>
          </a:p>
          <a:p>
            <a:pPr algn="ctr" defTabSz="685869">
              <a:lnSpc>
                <a:spcPct val="150000"/>
              </a:lnSpc>
              <a:spcAft>
                <a:spcPts val="900"/>
              </a:spcAft>
              <a:defRPr/>
            </a:pPr>
            <a:r>
              <a:rPr lang="fr-FR" sz="3600" b="1" kern="0" spc="320" dirty="0">
                <a:solidFill>
                  <a:srgbClr val="106585"/>
                </a:solidFill>
                <a:latin typeface="Dosis" pitchFamily="2" charset="0"/>
              </a:rPr>
              <a:t>carnet    étudié     acheter   fermier  </a:t>
            </a:r>
          </a:p>
          <a:p>
            <a:pPr algn="ctr" defTabSz="685869">
              <a:lnSpc>
                <a:spcPct val="150000"/>
              </a:lnSpc>
              <a:spcAft>
                <a:spcPts val="900"/>
              </a:spcAft>
              <a:defRPr/>
            </a:pPr>
            <a:r>
              <a:rPr lang="fr-FR" sz="3600" b="1" kern="0" spc="320" dirty="0">
                <a:solidFill>
                  <a:srgbClr val="106585"/>
                </a:solidFill>
                <a:latin typeface="Dosis" pitchFamily="2" charset="0"/>
              </a:rPr>
              <a:t>amitié    cabinet      payer    crochet</a:t>
            </a:r>
          </a:p>
          <a:p>
            <a:pPr algn="ctr" defTabSz="685869">
              <a:lnSpc>
                <a:spcPct val="150000"/>
              </a:lnSpc>
              <a:spcAft>
                <a:spcPts val="900"/>
              </a:spcAft>
              <a:defRPr/>
            </a:pPr>
            <a:r>
              <a:rPr lang="fr-FR" sz="3600" b="1" kern="0" spc="320" dirty="0">
                <a:solidFill>
                  <a:srgbClr val="106585"/>
                </a:solidFill>
                <a:latin typeface="Dosis" pitchFamily="2" charset="0"/>
              </a:rPr>
              <a:t>piétiner    premier    ouvrez    objet     </a:t>
            </a:r>
          </a:p>
        </p:txBody>
      </p:sp>
      <p:sp>
        <p:nvSpPr>
          <p:cNvPr id="2" name="ZoneTexte 1">
            <a:extLst>
              <a:ext uri="{FF2B5EF4-FFF2-40B4-BE49-F238E27FC236}">
                <a16:creationId xmlns:a16="http://schemas.microsoft.com/office/drawing/2014/main" id="{8BC9F10E-E3F8-1F09-2ADA-9D669C625545}"/>
              </a:ext>
            </a:extLst>
          </p:cNvPr>
          <p:cNvSpPr txBox="1"/>
          <p:nvPr>
            <p:custDataLst>
              <p:tags r:id="rId9"/>
            </p:custDataLst>
          </p:nvPr>
        </p:nvSpPr>
        <p:spPr>
          <a:xfrm>
            <a:off x="846107" y="620014"/>
            <a:ext cx="7686264" cy="307777"/>
          </a:xfrm>
          <a:prstGeom prst="rect">
            <a:avLst/>
          </a:prstGeom>
          <a:noFill/>
        </p:spPr>
        <p:txBody>
          <a:bodyPr wrap="square" rtlCol="0">
            <a:spAutoFit/>
          </a:bodyPr>
          <a:lstStyle/>
          <a:p>
            <a:pPr defTabSz="685818">
              <a:defRPr/>
            </a:pPr>
            <a:r>
              <a:rPr lang="fr-FR" sz="1400" i="1" dirty="0">
                <a:solidFill>
                  <a:prstClr val="white">
                    <a:lumMod val="65000"/>
                  </a:prstClr>
                </a:solidFill>
                <a:latin typeface="+mj-lt"/>
              </a:rPr>
              <a:t>L’enseignant «(e)  fait passer le maximum, chacun lit une ligne. </a:t>
            </a:r>
          </a:p>
        </p:txBody>
      </p:sp>
      <p:graphicFrame>
        <p:nvGraphicFramePr>
          <p:cNvPr id="5" name="Tableau 4">
            <a:extLst>
              <a:ext uri="{FF2B5EF4-FFF2-40B4-BE49-F238E27FC236}">
                <a16:creationId xmlns:a16="http://schemas.microsoft.com/office/drawing/2014/main" id="{4F302174-62FA-28E4-47C5-7790DECEEE4C}"/>
              </a:ext>
            </a:extLst>
          </p:cNvPr>
          <p:cNvGraphicFramePr>
            <a:graphicFrameLocks noGrp="1"/>
          </p:cNvGraphicFramePr>
          <p:nvPr>
            <p:custDataLst>
              <p:tags r:id="rId10"/>
            </p:custDataLst>
            <p:extLst>
              <p:ext uri="{D42A27DB-BD31-4B8C-83A1-F6EECF244321}">
                <p14:modId xmlns:p14="http://schemas.microsoft.com/office/powerpoint/2010/main" val="2529686037"/>
              </p:ext>
            </p:ext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330189">
                <a:tc>
                  <a:txBody>
                    <a:bodyPr/>
                    <a:lstStyle/>
                    <a:p>
                      <a:pPr marL="0" indent="0" algn="ctr">
                        <a:buFont typeface="+mj-lt"/>
                        <a:buNone/>
                        <a:tabLst>
                          <a:tab pos="1695450" algn="l"/>
                        </a:tabLst>
                      </a:pPr>
                      <a:r>
                        <a:rPr lang="fr-FR" sz="1300" b="1" kern="1200" dirty="0">
                          <a:solidFill>
                            <a:schemeClr val="bg1">
                              <a:lumMod val="7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6" name="Image 5">
            <a:extLst>
              <a:ext uri="{FF2B5EF4-FFF2-40B4-BE49-F238E27FC236}">
                <a16:creationId xmlns:a16="http://schemas.microsoft.com/office/drawing/2014/main" id="{D6760023-1D80-B25B-D3BB-7E2EF4554A3A}"/>
              </a:ext>
            </a:extLst>
          </p:cNvPr>
          <p:cNvPicPr>
            <a:picLocks noChangeAspect="1"/>
          </p:cNvPicPr>
          <p:nvPr>
            <p:custDataLst>
              <p:tags r:id="rId11"/>
            </p:custDataLst>
          </p:nvPr>
        </p:nvPicPr>
        <p:blipFill>
          <a:blip r:embed="rId15"/>
          <a:stretch>
            <a:fillRect/>
          </a:stretch>
        </p:blipFill>
        <p:spPr>
          <a:xfrm>
            <a:off x="7639575" y="325001"/>
            <a:ext cx="1232811" cy="761784"/>
          </a:xfrm>
          <a:prstGeom prst="roundRect">
            <a:avLst>
              <a:gd name="adj" fmla="val 31362"/>
            </a:avLst>
          </a:prstGeom>
        </p:spPr>
      </p:pic>
    </p:spTree>
    <p:extLst>
      <p:ext uri="{BB962C8B-B14F-4D97-AF65-F5344CB8AC3E}">
        <p14:creationId xmlns:p14="http://schemas.microsoft.com/office/powerpoint/2010/main" val="4121743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5A196-0D03-F749-8501-C568B82D449C}"/>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A059BA2-8C1A-6FEF-5F9A-FC719DB8DBE6}"/>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8BAEE6DD-16E4-CE75-DB1F-DC9C60DD79BC}"/>
              </a:ext>
            </a:extLst>
          </p:cNvPr>
          <p:cNvSpPr/>
          <p:nvPr/>
        </p:nvSpPr>
        <p:spPr>
          <a:xfrm>
            <a:off x="166006" y="270734"/>
            <a:ext cx="877619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4B5FDAA7-1FB0-58C4-C153-BEF09720A2E7}"/>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EEDDC6B7-CAD5-F3E6-5F1E-CF33FA3A5217}"/>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sp>
        <p:nvSpPr>
          <p:cNvPr id="27" name="ZoneTexte 26">
            <a:extLst>
              <a:ext uri="{FF2B5EF4-FFF2-40B4-BE49-F238E27FC236}">
                <a16:creationId xmlns:a16="http://schemas.microsoft.com/office/drawing/2014/main" id="{A6C96612-8ADA-2516-5D6E-90142027279A}"/>
              </a:ext>
            </a:extLst>
          </p:cNvPr>
          <p:cNvSpPr txBox="1"/>
          <p:nvPr/>
        </p:nvSpPr>
        <p:spPr>
          <a:xfrm>
            <a:off x="956960" y="403733"/>
            <a:ext cx="6620778" cy="323165"/>
          </a:xfrm>
          <a:prstGeom prst="rect">
            <a:avLst/>
          </a:prstGeom>
          <a:noFill/>
        </p:spPr>
        <p:txBody>
          <a:bodyPr wrap="square" rtlCol="0">
            <a:spAutoFit/>
          </a:bodyPr>
          <a:lstStyle/>
          <a:p>
            <a:pPr defTabSz="457246"/>
            <a:r>
              <a:rPr lang="fr-FR" sz="1500" b="1" dirty="0">
                <a:solidFill>
                  <a:prstClr val="white">
                    <a:lumMod val="65000"/>
                  </a:prstClr>
                </a:solidFill>
                <a:latin typeface="Dosis" pitchFamily="2" charset="0"/>
              </a:rPr>
              <a:t>Prenez vos ardoises, vos cahiers et vos  livrets de français</a:t>
            </a:r>
          </a:p>
        </p:txBody>
      </p:sp>
      <p:pic>
        <p:nvPicPr>
          <p:cNvPr id="3" name="Image 2">
            <a:extLst>
              <a:ext uri="{FF2B5EF4-FFF2-40B4-BE49-F238E27FC236}">
                <a16:creationId xmlns:a16="http://schemas.microsoft.com/office/drawing/2014/main" id="{B4120C3E-68FC-9D86-45DB-1E5CCE50FB26}"/>
              </a:ext>
            </a:extLst>
          </p:cNvPr>
          <p:cNvPicPr>
            <a:picLocks noChangeAspect="1"/>
          </p:cNvPicPr>
          <p:nvPr>
            <p:custDataLst>
              <p:tags r:id="rId1"/>
            </p:custDataLst>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7042" y="228601"/>
            <a:ext cx="715315" cy="661641"/>
          </a:xfrm>
          <a:prstGeom prst="rect">
            <a:avLst/>
          </a:prstGeom>
          <a:ln w="19050">
            <a:noFill/>
          </a:ln>
          <a:effectLst>
            <a:outerShdw blurRad="50800" dist="38100" dir="2700000" algn="tl" rotWithShape="0">
              <a:prstClr val="black">
                <a:alpha val="40000"/>
              </a:prstClr>
            </a:outerShdw>
          </a:effectLst>
        </p:spPr>
      </p:pic>
      <p:graphicFrame>
        <p:nvGraphicFramePr>
          <p:cNvPr id="4" name="Tableau 3">
            <a:extLst>
              <a:ext uri="{FF2B5EF4-FFF2-40B4-BE49-F238E27FC236}">
                <a16:creationId xmlns:a16="http://schemas.microsoft.com/office/drawing/2014/main" id="{599453E7-251A-BC6E-C893-7F62C469B4F4}"/>
              </a:ext>
            </a:extLst>
          </p:cNvPr>
          <p:cNvGraphicFramePr>
            <a:graphicFrameLocks noGrp="1"/>
          </p:cNvGraphicFramePr>
          <p:nvPr>
            <p:custDataLst>
              <p:tags r:id="rId2"/>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grpSp>
        <p:nvGrpSpPr>
          <p:cNvPr id="6" name="Groupe 5">
            <a:extLst>
              <a:ext uri="{FF2B5EF4-FFF2-40B4-BE49-F238E27FC236}">
                <a16:creationId xmlns:a16="http://schemas.microsoft.com/office/drawing/2014/main" id="{0DAF0AEC-052F-4F93-FBE4-C332B54EE3E0}"/>
              </a:ext>
            </a:extLst>
          </p:cNvPr>
          <p:cNvGrpSpPr/>
          <p:nvPr>
            <p:custDataLst>
              <p:tags r:id="rId3"/>
            </p:custDataLst>
          </p:nvPr>
        </p:nvGrpSpPr>
        <p:grpSpPr>
          <a:xfrm>
            <a:off x="1544762" y="4506249"/>
            <a:ext cx="1186377" cy="359073"/>
            <a:chOff x="5802255" y="5807067"/>
            <a:chExt cx="1186377" cy="359073"/>
          </a:xfrm>
        </p:grpSpPr>
        <p:sp>
          <p:nvSpPr>
            <p:cNvPr id="7" name="Rectangle : coins arrondis 6">
              <a:extLst>
                <a:ext uri="{FF2B5EF4-FFF2-40B4-BE49-F238E27FC236}">
                  <a16:creationId xmlns:a16="http://schemas.microsoft.com/office/drawing/2014/main" id="{E65218BD-E72C-9EEE-C6EA-BBEBD92B7569}"/>
                </a:ext>
              </a:extLst>
            </p:cNvPr>
            <p:cNvSpPr/>
            <p:nvPr>
              <p:custDataLst>
                <p:tags r:id="rId8"/>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9" name="ZoneTexte 8">
              <a:extLst>
                <a:ext uri="{FF2B5EF4-FFF2-40B4-BE49-F238E27FC236}">
                  <a16:creationId xmlns:a16="http://schemas.microsoft.com/office/drawing/2014/main" id="{8E34D70E-3ABF-F3D9-39DE-9A3C7D3A47E4}"/>
                </a:ext>
              </a:extLst>
            </p:cNvPr>
            <p:cNvSpPr txBox="1"/>
            <p:nvPr>
              <p:custDataLst>
                <p:tags r:id="rId9"/>
              </p:custDataLst>
            </p:nvPr>
          </p:nvSpPr>
          <p:spPr>
            <a:xfrm>
              <a:off x="6044951" y="5815165"/>
              <a:ext cx="895075" cy="323165"/>
            </a:xfrm>
            <a:prstGeom prst="rect">
              <a:avLst/>
            </a:prstGeom>
            <a:noFill/>
          </p:spPr>
          <p:txBody>
            <a:bodyPr wrap="squar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Ardoise  </a:t>
              </a:r>
            </a:p>
          </p:txBody>
        </p:sp>
      </p:grpSp>
      <p:grpSp>
        <p:nvGrpSpPr>
          <p:cNvPr id="10" name="Groupe 9">
            <a:extLst>
              <a:ext uri="{FF2B5EF4-FFF2-40B4-BE49-F238E27FC236}">
                <a16:creationId xmlns:a16="http://schemas.microsoft.com/office/drawing/2014/main" id="{50EA7180-BAB7-B7F7-0B72-FF150C5418F2}"/>
              </a:ext>
            </a:extLst>
          </p:cNvPr>
          <p:cNvGrpSpPr/>
          <p:nvPr>
            <p:custDataLst>
              <p:tags r:id="rId4"/>
            </p:custDataLst>
          </p:nvPr>
        </p:nvGrpSpPr>
        <p:grpSpPr>
          <a:xfrm>
            <a:off x="6338527" y="4491220"/>
            <a:ext cx="1186377" cy="367175"/>
            <a:chOff x="5802255" y="5807067"/>
            <a:chExt cx="1186377" cy="359073"/>
          </a:xfrm>
        </p:grpSpPr>
        <p:sp>
          <p:nvSpPr>
            <p:cNvPr id="11" name="Rectangle : coins arrondis 10">
              <a:extLst>
                <a:ext uri="{FF2B5EF4-FFF2-40B4-BE49-F238E27FC236}">
                  <a16:creationId xmlns:a16="http://schemas.microsoft.com/office/drawing/2014/main" id="{011085A5-CB27-3243-19D8-7D496D3B8528}"/>
                </a:ext>
              </a:extLst>
            </p:cNvPr>
            <p:cNvSpPr/>
            <p:nvPr>
              <p:custDataLst>
                <p:tags r:id="rId6"/>
              </p:custDataLst>
            </p:nvPr>
          </p:nvSpPr>
          <p:spPr>
            <a:xfrm>
              <a:off x="5802255" y="5807067"/>
              <a:ext cx="1186377" cy="359073"/>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dirty="0">
                <a:solidFill>
                  <a:prstClr val="white"/>
                </a:solidFill>
                <a:latin typeface="Calibri"/>
              </a:endParaRPr>
            </a:p>
          </p:txBody>
        </p:sp>
        <p:sp>
          <p:nvSpPr>
            <p:cNvPr id="12" name="ZoneTexte 11">
              <a:extLst>
                <a:ext uri="{FF2B5EF4-FFF2-40B4-BE49-F238E27FC236}">
                  <a16:creationId xmlns:a16="http://schemas.microsoft.com/office/drawing/2014/main" id="{881C4D15-BF0E-1B24-1BF2-91D175752DA4}"/>
                </a:ext>
              </a:extLst>
            </p:cNvPr>
            <p:cNvSpPr txBox="1"/>
            <p:nvPr>
              <p:custDataLst>
                <p:tags r:id="rId7"/>
              </p:custDataLst>
            </p:nvPr>
          </p:nvSpPr>
          <p:spPr>
            <a:xfrm>
              <a:off x="6044951" y="5815169"/>
              <a:ext cx="749051" cy="316034"/>
            </a:xfrm>
            <a:prstGeom prst="rect">
              <a:avLst/>
            </a:prstGeom>
            <a:noFill/>
          </p:spPr>
          <p:txBody>
            <a:bodyPr wrap="none" rtlCol="0">
              <a:spAutoFit/>
            </a:bodyPr>
            <a:lstStyle/>
            <a:p>
              <a:pPr defTabSz="457223">
                <a:defRPr/>
              </a:pPr>
              <a:r>
                <a:rPr lang="fr-FR" sz="1500" b="1" dirty="0">
                  <a:solidFill>
                    <a:srgbClr val="4BACC6">
                      <a:lumMod val="50000"/>
                    </a:srgbClr>
                  </a:solidFill>
                  <a:latin typeface="Cambria" panose="02040503050406030204" pitchFamily="18" charset="0"/>
                  <a:ea typeface="Cambria" panose="02040503050406030204" pitchFamily="18" charset="0"/>
                </a:rPr>
                <a:t>Livret </a:t>
              </a:r>
            </a:p>
          </p:txBody>
        </p:sp>
      </p:grpSp>
      <p:pic>
        <p:nvPicPr>
          <p:cNvPr id="14" name="Image 13">
            <a:extLst>
              <a:ext uri="{FF2B5EF4-FFF2-40B4-BE49-F238E27FC236}">
                <a16:creationId xmlns:a16="http://schemas.microsoft.com/office/drawing/2014/main" id="{4221C3E4-6E39-80D7-17E1-F2B20C457833}"/>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1401352" y="2912334"/>
            <a:ext cx="1473199" cy="1117600"/>
          </a:xfrm>
          <a:prstGeom prst="rect">
            <a:avLst/>
          </a:prstGeom>
        </p:spPr>
      </p:pic>
      <p:pic>
        <p:nvPicPr>
          <p:cNvPr id="2" name="Image 1" descr="Une image contenant dessin humoristique, dessin, capture d’écran, Dessin d’enfant&#10;&#10;Description générée automatiquement">
            <a:extLst>
              <a:ext uri="{FF2B5EF4-FFF2-40B4-BE49-F238E27FC236}">
                <a16:creationId xmlns:a16="http://schemas.microsoft.com/office/drawing/2014/main" id="{B8B008FB-427D-420C-689D-DEF72D784591}"/>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rcRect/>
          <a:stretch/>
        </p:blipFill>
        <p:spPr>
          <a:xfrm>
            <a:off x="4118026" y="2864030"/>
            <a:ext cx="918411" cy="999166"/>
          </a:xfrm>
          <a:prstGeom prst="rect">
            <a:avLst/>
          </a:prstGeom>
        </p:spPr>
      </p:pic>
      <p:sp>
        <p:nvSpPr>
          <p:cNvPr id="5" name="Rectangle : coins arrondis 4">
            <a:extLst>
              <a:ext uri="{FF2B5EF4-FFF2-40B4-BE49-F238E27FC236}">
                <a16:creationId xmlns:a16="http://schemas.microsoft.com/office/drawing/2014/main" id="{00456A57-18EA-78D7-3365-EE9F173B2AEE}"/>
              </a:ext>
            </a:extLst>
          </p:cNvPr>
          <p:cNvSpPr/>
          <p:nvPr/>
        </p:nvSpPr>
        <p:spPr>
          <a:xfrm>
            <a:off x="4123641" y="4516868"/>
            <a:ext cx="1186377" cy="367175"/>
          </a:xfrm>
          <a:prstGeom prst="roundRect">
            <a:avLst>
              <a:gd name="adj" fmla="val 32258"/>
            </a:avLst>
          </a:prstGeom>
          <a:solidFill>
            <a:schemeClr val="bg1">
              <a:lumMod val="95000"/>
            </a:schemeClr>
          </a:solidFill>
          <a:ln w="1270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09630"/>
            <a:endParaRPr lang="fr-FR" sz="1333">
              <a:solidFill>
                <a:prstClr val="white"/>
              </a:solidFill>
              <a:latin typeface="Calibri"/>
            </a:endParaRPr>
          </a:p>
        </p:txBody>
      </p:sp>
      <p:sp>
        <p:nvSpPr>
          <p:cNvPr id="16" name="ZoneTexte 15">
            <a:extLst>
              <a:ext uri="{FF2B5EF4-FFF2-40B4-BE49-F238E27FC236}">
                <a16:creationId xmlns:a16="http://schemas.microsoft.com/office/drawing/2014/main" id="{39F9C916-0F62-488E-738A-BC2014AF3030}"/>
              </a:ext>
            </a:extLst>
          </p:cNvPr>
          <p:cNvSpPr txBox="1"/>
          <p:nvPr/>
        </p:nvSpPr>
        <p:spPr>
          <a:xfrm>
            <a:off x="4267348" y="4550617"/>
            <a:ext cx="833718" cy="338554"/>
          </a:xfrm>
          <a:prstGeom prst="rect">
            <a:avLst/>
          </a:prstGeom>
          <a:noFill/>
        </p:spPr>
        <p:txBody>
          <a:bodyPr wrap="square" rtlCol="0">
            <a:spAutoFit/>
          </a:bodyPr>
          <a:lstStyle/>
          <a:p>
            <a:pPr defTabSz="609630"/>
            <a:r>
              <a:rPr lang="fr-FR" sz="1600" b="1" dirty="0">
                <a:solidFill>
                  <a:srgbClr val="4BACC6">
                    <a:lumMod val="50000"/>
                  </a:srgbClr>
                </a:solidFill>
                <a:latin typeface="Cambria" panose="02040503050406030204" pitchFamily="18" charset="0"/>
                <a:ea typeface="Cambria" panose="02040503050406030204" pitchFamily="18" charset="0"/>
              </a:rPr>
              <a:t>Cahier </a:t>
            </a:r>
          </a:p>
        </p:txBody>
      </p:sp>
      <p:pic>
        <p:nvPicPr>
          <p:cNvPr id="17" name="Image 16">
            <a:extLst>
              <a:ext uri="{FF2B5EF4-FFF2-40B4-BE49-F238E27FC236}">
                <a16:creationId xmlns:a16="http://schemas.microsoft.com/office/drawing/2014/main" id="{5A1DE3AF-39D5-4C76-8DB4-484D1086AF3D}"/>
              </a:ext>
            </a:extLst>
          </p:cNvPr>
          <p:cNvPicPr>
            <a:picLocks noChangeAspect="1"/>
          </p:cNvPicPr>
          <p:nvPr/>
        </p:nvPicPr>
        <p:blipFill>
          <a:blip r:embed="rId16"/>
          <a:stretch>
            <a:fillRect/>
          </a:stretch>
        </p:blipFill>
        <p:spPr>
          <a:xfrm>
            <a:off x="6338527" y="2595668"/>
            <a:ext cx="1113665" cy="1434266"/>
          </a:xfrm>
          <a:prstGeom prst="rect">
            <a:avLst/>
          </a:prstGeom>
          <a:ln w="19050">
            <a:solidFill>
              <a:schemeClr val="tx1"/>
            </a:solidFill>
          </a:ln>
        </p:spPr>
      </p:pic>
    </p:spTree>
    <p:extLst>
      <p:ext uri="{BB962C8B-B14F-4D97-AF65-F5344CB8AC3E}">
        <p14:creationId xmlns:p14="http://schemas.microsoft.com/office/powerpoint/2010/main" val="677813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F8C7E-5B97-B2C8-74F7-58638EA5CE0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FD0DC7A-5D9A-7BC5-215C-ABBCE438025F}"/>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47511197-0E9E-6060-BE82-733DA91DD366}"/>
              </a:ext>
            </a:extLst>
          </p:cNvPr>
          <p:cNvSpPr txBox="1"/>
          <p:nvPr/>
        </p:nvSpPr>
        <p:spPr>
          <a:xfrm>
            <a:off x="716226" y="982715"/>
            <a:ext cx="7711551" cy="820096"/>
          </a:xfrm>
          <a:prstGeom prst="rect">
            <a:avLst/>
          </a:prstGeom>
        </p:spPr>
        <p:txBody>
          <a:bodyPr lIns="0" tIns="0" rIns="0" bIns="0" rtlCol="0" anchor="t">
            <a:spAutoFit/>
          </a:bodyPr>
          <a:lstStyle/>
          <a:p>
            <a:pPr algn="ctr" defTabSz="457246">
              <a:lnSpc>
                <a:spcPts val="7400"/>
              </a:lnSpc>
              <a:defRPr/>
            </a:pPr>
            <a:r>
              <a:rPr lang="en-US" sz="3200" dirty="0">
                <a:solidFill>
                  <a:srgbClr val="215968"/>
                </a:solidFill>
                <a:latin typeface="Carelia"/>
              </a:rPr>
              <a:t>Mots-</a:t>
            </a:r>
            <a:r>
              <a:rPr lang="en-US" sz="3200" dirty="0" err="1">
                <a:solidFill>
                  <a:srgbClr val="215968"/>
                </a:solidFill>
                <a:latin typeface="Carelia"/>
              </a:rPr>
              <a:t>outils</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2BB488F3-142C-DDAA-2F72-7ACE7C71B6AE}"/>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5EE8BE77-37C6-2663-2971-BB3BA26315A3}"/>
              </a:ext>
            </a:extLst>
          </p:cNvPr>
          <p:cNvSpPr/>
          <p:nvPr/>
        </p:nvSpPr>
        <p:spPr>
          <a:xfrm>
            <a:off x="353291" y="2451856"/>
            <a:ext cx="8377754" cy="2818234"/>
          </a:xfrm>
          <a:prstGeom prst="cloud">
            <a:avLst/>
          </a:prstGeom>
          <a:ln>
            <a:solidFill>
              <a:schemeClr val="accent3">
                <a:lumMod val="75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srgbClr val="9BBB59">
                  <a:lumMod val="75000"/>
                </a:srgbClr>
              </a:solidFill>
              <a:latin typeface="Calibri"/>
            </a:endParaRPr>
          </a:p>
        </p:txBody>
      </p:sp>
      <p:sp>
        <p:nvSpPr>
          <p:cNvPr id="15" name="TextBox 7">
            <a:extLst>
              <a:ext uri="{FF2B5EF4-FFF2-40B4-BE49-F238E27FC236}">
                <a16:creationId xmlns:a16="http://schemas.microsoft.com/office/drawing/2014/main" id="{41C260CB-6ACE-272B-DAB0-41A6D5A8365D}"/>
              </a:ext>
            </a:extLst>
          </p:cNvPr>
          <p:cNvSpPr txBox="1"/>
          <p:nvPr/>
        </p:nvSpPr>
        <p:spPr>
          <a:xfrm>
            <a:off x="531548" y="3008553"/>
            <a:ext cx="7118555" cy="1661993"/>
          </a:xfrm>
          <a:prstGeom prst="rect">
            <a:avLst/>
          </a:prstGeom>
        </p:spPr>
        <p:txBody>
          <a:bodyPr wrap="square" lIns="0" tIns="0" rIns="0" bIns="0" rtlCol="0" anchor="t">
            <a:spAutoFit/>
          </a:bodyPr>
          <a:lstStyle/>
          <a:p>
            <a:pPr algn="ctr" defTabSz="457246"/>
            <a:r>
              <a:rPr lang="fr-FR" sz="3600" b="1" dirty="0">
                <a:solidFill>
                  <a:srgbClr val="106585"/>
                </a:solidFill>
                <a:latin typeface="Dosis" pitchFamily="2" charset="0"/>
              </a:rPr>
              <a:t>            puis     lui       ensuite</a:t>
            </a:r>
            <a:endParaRPr lang="en-US" sz="3600" b="1" dirty="0">
              <a:solidFill>
                <a:srgbClr val="106585"/>
              </a:solidFill>
              <a:latin typeface="Dosis" pitchFamily="2" charset="0"/>
            </a:endParaRPr>
          </a:p>
          <a:p>
            <a:pPr algn="ctr" defTabSz="457246"/>
            <a:r>
              <a:rPr lang="fr-FR" sz="3600" b="1" dirty="0">
                <a:solidFill>
                  <a:srgbClr val="106585"/>
                </a:solidFill>
                <a:latin typeface="Dosis" pitchFamily="2" charset="0"/>
              </a:rPr>
              <a:t>           il y a           ces       en   </a:t>
            </a:r>
          </a:p>
          <a:p>
            <a:pPr algn="ctr" defTabSz="457246"/>
            <a:r>
              <a:rPr lang="fr-FR" sz="3600" b="1" dirty="0">
                <a:solidFill>
                  <a:srgbClr val="106585"/>
                </a:solidFill>
                <a:latin typeface="Dosis" pitchFamily="2" charset="0"/>
              </a:rPr>
              <a:t>              beaucoup         à côté</a:t>
            </a:r>
          </a:p>
        </p:txBody>
      </p:sp>
    </p:spTree>
    <p:extLst>
      <p:ext uri="{BB962C8B-B14F-4D97-AF65-F5344CB8AC3E}">
        <p14:creationId xmlns:p14="http://schemas.microsoft.com/office/powerpoint/2010/main" val="23197646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A0B33-8B55-3A47-9270-F87228A9CE17}"/>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AC816518-568C-2DBE-0384-97DBA491F39C}"/>
              </a:ext>
            </a:extLst>
          </p:cNvPr>
          <p:cNvSpPr/>
          <p:nvPr/>
        </p:nvSpPr>
        <p:spPr>
          <a:xfrm>
            <a:off x="0" y="-9254"/>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13" name="Rectangle : coins arrondis 12">
            <a:extLst>
              <a:ext uri="{FF2B5EF4-FFF2-40B4-BE49-F238E27FC236}">
                <a16:creationId xmlns:a16="http://schemas.microsoft.com/office/drawing/2014/main" id="{9D188146-A0C0-9F18-5C04-FD82A768924C}"/>
              </a:ext>
            </a:extLst>
          </p:cNvPr>
          <p:cNvSpPr/>
          <p:nvPr/>
        </p:nvSpPr>
        <p:spPr>
          <a:xfrm>
            <a:off x="183904" y="228600"/>
            <a:ext cx="8776195" cy="63500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FR" sz="4400" b="1" dirty="0">
                <a:solidFill>
                  <a:srgbClr val="106585"/>
                </a:solidFill>
                <a:latin typeface="Dosis" pitchFamily="2" charset="0"/>
              </a:rPr>
              <a:t>           puis     lui       ensuite</a:t>
            </a:r>
            <a:endParaRPr lang="en-US" sz="4400" b="1" dirty="0">
              <a:solidFill>
                <a:srgbClr val="106585"/>
              </a:solidFill>
              <a:latin typeface="Dosis" pitchFamily="2" charset="0"/>
            </a:endParaRPr>
          </a:p>
          <a:p>
            <a:pPr algn="ctr" defTabSz="457246"/>
            <a:r>
              <a:rPr lang="fr-FR" sz="4400" b="1" dirty="0">
                <a:solidFill>
                  <a:srgbClr val="106585"/>
                </a:solidFill>
                <a:latin typeface="Dosis" pitchFamily="2" charset="0"/>
              </a:rPr>
              <a:t>           il y a           ces       en   </a:t>
            </a:r>
          </a:p>
          <a:p>
            <a:pPr algn="ctr" defTabSz="457246"/>
            <a:r>
              <a:rPr lang="fr-FR" sz="4400" b="1" dirty="0">
                <a:solidFill>
                  <a:srgbClr val="106585"/>
                </a:solidFill>
                <a:latin typeface="Dosis" pitchFamily="2" charset="0"/>
              </a:rPr>
              <a:t>                beaucoup         à côté</a:t>
            </a:r>
          </a:p>
          <a:p>
            <a:pPr algn="ctr" defTabSz="457246"/>
            <a:endParaRPr lang="fr-MA" sz="900" dirty="0">
              <a:solidFill>
                <a:prstClr val="white"/>
              </a:solidFill>
              <a:latin typeface="Dosis" pitchFamily="2" charset="0"/>
            </a:endParaRPr>
          </a:p>
        </p:txBody>
      </p:sp>
      <p:sp>
        <p:nvSpPr>
          <p:cNvPr id="14" name="Rectangle : coins arrondis 13">
            <a:extLst>
              <a:ext uri="{FF2B5EF4-FFF2-40B4-BE49-F238E27FC236}">
                <a16:creationId xmlns:a16="http://schemas.microsoft.com/office/drawing/2014/main" id="{21F3269C-C631-3BC6-41AC-3F8EC96039F1}"/>
              </a:ext>
            </a:extLst>
          </p:cNvPr>
          <p:cNvSpPr/>
          <p:nvPr/>
        </p:nvSpPr>
        <p:spPr>
          <a:xfrm>
            <a:off x="190503" y="228601"/>
            <a:ext cx="8769597" cy="652387"/>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BB2166E5-FDD7-1DA8-DFBB-FF0A9622128A}"/>
              </a:ext>
            </a:extLst>
          </p:cNvPr>
          <p:cNvSpPr txBox="1"/>
          <p:nvPr/>
        </p:nvSpPr>
        <p:spPr>
          <a:xfrm>
            <a:off x="1222407" y="431801"/>
            <a:ext cx="6324600" cy="327975"/>
          </a:xfrm>
          <a:prstGeom prst="rect">
            <a:avLst/>
          </a:prstGeom>
          <a:noFill/>
        </p:spPr>
        <p:txBody>
          <a:bodyPr wrap="square">
            <a:spAutoFit/>
          </a:bodyPr>
          <a:lstStyle/>
          <a:p>
            <a:pPr marL="0" lvl="1" defTabSz="457246">
              <a:lnSpc>
                <a:spcPts val="2011"/>
              </a:lnSpc>
              <a:spcBef>
                <a:spcPct val="0"/>
              </a:spcBef>
            </a:pPr>
            <a:r>
              <a:rPr lang="en-US" sz="1500" b="1" dirty="0">
                <a:solidFill>
                  <a:prstClr val="white">
                    <a:lumMod val="65000"/>
                  </a:prstClr>
                </a:solidFill>
                <a:latin typeface="Dosis" pitchFamily="2" charset="0"/>
              </a:rPr>
              <a:t>Nous </a:t>
            </a:r>
            <a:r>
              <a:rPr lang="fr-FR" sz="1500" b="1" dirty="0">
                <a:solidFill>
                  <a:prstClr val="white">
                    <a:lumMod val="65000"/>
                  </a:prstClr>
                </a:solidFill>
                <a:latin typeface="Dosis" pitchFamily="2" charset="0"/>
              </a:rPr>
              <a:t>allons apprendre de nouveaux mots outils.</a:t>
            </a:r>
          </a:p>
        </p:txBody>
      </p:sp>
      <p:sp>
        <p:nvSpPr>
          <p:cNvPr id="22" name="Freeform 8">
            <a:extLst>
              <a:ext uri="{FF2B5EF4-FFF2-40B4-BE49-F238E27FC236}">
                <a16:creationId xmlns:a16="http://schemas.microsoft.com/office/drawing/2014/main" id="{C4D17086-22E9-B0B4-97B3-E2CB5FE2F03D}"/>
              </a:ext>
            </a:extLst>
          </p:cNvPr>
          <p:cNvSpPr/>
          <p:nvPr/>
        </p:nvSpPr>
        <p:spPr>
          <a:xfrm>
            <a:off x="757866" y="468366"/>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black"/>
              </a:solidFill>
              <a:latin typeface="Dosis" pitchFamily="2" charset="0"/>
            </a:endParaRPr>
          </a:p>
        </p:txBody>
      </p:sp>
      <p:sp>
        <p:nvSpPr>
          <p:cNvPr id="5" name="Bulle narrative : rectangle à coins arrondis 4">
            <a:extLst>
              <a:ext uri="{FF2B5EF4-FFF2-40B4-BE49-F238E27FC236}">
                <a16:creationId xmlns:a16="http://schemas.microsoft.com/office/drawing/2014/main" id="{9A317F1C-5BBE-3DC2-BDEB-5F9749923D70}"/>
              </a:ext>
            </a:extLst>
          </p:cNvPr>
          <p:cNvSpPr/>
          <p:nvPr/>
        </p:nvSpPr>
        <p:spPr>
          <a:xfrm>
            <a:off x="2579021" y="2133911"/>
            <a:ext cx="5867400" cy="2813049"/>
          </a:xfrm>
          <a:prstGeom prst="wedgeRoundRectCallout">
            <a:avLst>
              <a:gd name="adj1" fmla="val -48392"/>
              <a:gd name="adj2" fmla="val -18782"/>
              <a:gd name="adj3" fmla="val 16667"/>
            </a:avLst>
          </a:prstGeom>
          <a:noFill/>
          <a:ln w="57150">
            <a:solidFill>
              <a:schemeClr val="bg1">
                <a:lumMod val="6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pic>
        <p:nvPicPr>
          <p:cNvPr id="20" name="Image 19" descr="Une image contenant croquis, dessin, illustration, Visage humain&#10;&#10;Le contenu généré par l’IA peut être incorrect.">
            <a:extLst>
              <a:ext uri="{FF2B5EF4-FFF2-40B4-BE49-F238E27FC236}">
                <a16:creationId xmlns:a16="http://schemas.microsoft.com/office/drawing/2014/main" id="{CA05092D-B43D-E281-7246-12D80600E1AB}"/>
              </a:ext>
            </a:extLst>
          </p:cNvPr>
          <p:cNvPicPr>
            <a:picLocks noChangeAspect="1"/>
          </p:cNvPicPr>
          <p:nvPr/>
        </p:nvPicPr>
        <p:blipFill>
          <a:blip r:embed="rId5">
            <a:clrChange>
              <a:clrFrom>
                <a:srgbClr val="FFF0DD"/>
              </a:clrFrom>
              <a:clrTo>
                <a:srgbClr val="FFF0DD">
                  <a:alpha val="0"/>
                </a:srgbClr>
              </a:clrTo>
            </a:clrChange>
            <a:extLst>
              <a:ext uri="{28A0092B-C50C-407E-A947-70E740481C1C}">
                <a14:useLocalDpi xmlns:a14="http://schemas.microsoft.com/office/drawing/2010/main" val="0"/>
              </a:ext>
            </a:extLst>
          </a:blip>
          <a:stretch>
            <a:fillRect/>
          </a:stretch>
        </p:blipFill>
        <p:spPr>
          <a:xfrm>
            <a:off x="382522" y="2506932"/>
            <a:ext cx="2568496" cy="3792269"/>
          </a:xfrm>
          <a:prstGeom prst="rect">
            <a:avLst/>
          </a:prstGeom>
        </p:spPr>
      </p:pic>
      <p:graphicFrame>
        <p:nvGraphicFramePr>
          <p:cNvPr id="2" name="Tableau 1">
            <a:extLst>
              <a:ext uri="{FF2B5EF4-FFF2-40B4-BE49-F238E27FC236}">
                <a16:creationId xmlns:a16="http://schemas.microsoft.com/office/drawing/2014/main" id="{0E88556B-AFBD-CEFF-1915-E9982F209586}"/>
              </a:ext>
            </a:extLst>
          </p:cNvPr>
          <p:cNvGraphicFramePr>
            <a:graphicFrameLocks noGrp="1"/>
          </p:cNvGraphicFramePr>
          <p:nvPr>
            <p:custDataLst>
              <p:tags r:id="rId1"/>
            </p:custDataLst>
            <p:extLst>
              <p:ext uri="{D42A27DB-BD31-4B8C-83A1-F6EECF244321}">
                <p14:modId xmlns:p14="http://schemas.microsoft.com/office/powerpoint/2010/main" val="2782084075"/>
              </p:ext>
            </p:extLst>
          </p:nvPr>
        </p:nvGraphicFramePr>
        <p:xfrm>
          <a:off x="757866" y="0"/>
          <a:ext cx="8154485" cy="457200"/>
        </p:xfrm>
        <a:graphic>
          <a:graphicData uri="http://schemas.openxmlformats.org/drawingml/2006/table">
            <a:tbl>
              <a:tblPr firstRow="1" bandRow="1">
                <a:tableStyleId>{5C22544A-7EE6-4342-B048-85BDC9FD1C3A}</a:tableStyleId>
              </a:tblPr>
              <a:tblGrid>
                <a:gridCol w="713105">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318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2">
                              <a:lumMod val="75000"/>
                            </a:schemeClr>
                          </a:solidFill>
                          <a:latin typeface="Dosis" pitchFamily="2" charset="0"/>
                        </a:rPr>
                        <a:t>2. </a:t>
                      </a:r>
                      <a:r>
                        <a:rPr lang="fr-FR" sz="1300" b="1" kern="1200" dirty="0">
                          <a:solidFill>
                            <a:schemeClr val="bg2">
                              <a:lumMod val="75000"/>
                            </a:schemeClr>
                          </a:solidFill>
                          <a:latin typeface="Dosis" pitchFamily="2" charset="0"/>
                          <a:ea typeface="+mn-ea"/>
                          <a:cs typeface="+mn-cs"/>
                        </a:rPr>
                        <a:t>Vocabulaire</a:t>
                      </a:r>
                      <a:endParaRPr lang="fr-FR" sz="1300" b="1" dirty="0">
                        <a:solidFill>
                          <a:schemeClr val="bg2">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14285654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80E8C-EDD2-4360-6039-22283863AE0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16C3C9B-53A3-ABE3-12CD-475F999E7D9E}"/>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4F6B82D3-91B1-D110-80BC-CE4641F19839}"/>
              </a:ext>
            </a:extLst>
          </p:cNvPr>
          <p:cNvSpPr/>
          <p:nvPr/>
        </p:nvSpPr>
        <p:spPr>
          <a:xfrm>
            <a:off x="190503" y="19999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FR" sz="6600" b="1" dirty="0">
                <a:solidFill>
                  <a:srgbClr val="106585"/>
                </a:solidFill>
                <a:latin typeface="Dosis" pitchFamily="2" charset="0"/>
              </a:rPr>
              <a:t>puis        lui         ensuite</a:t>
            </a:r>
            <a:endParaRPr lang="en-US" sz="6600" b="1" dirty="0">
              <a:solidFill>
                <a:srgbClr val="106585"/>
              </a:solidFill>
              <a:latin typeface="Dosis" pitchFamily="2" charset="0"/>
            </a:endParaRPr>
          </a:p>
          <a:p>
            <a:pPr algn="ctr" defTabSz="457246"/>
            <a:r>
              <a:rPr lang="fr-FR" sz="6600" b="1" dirty="0">
                <a:solidFill>
                  <a:srgbClr val="106585"/>
                </a:solidFill>
                <a:latin typeface="Dosis" pitchFamily="2" charset="0"/>
              </a:rPr>
              <a:t>il y a          ces           en   </a:t>
            </a:r>
          </a:p>
          <a:p>
            <a:pPr algn="ctr" defTabSz="457246"/>
            <a:r>
              <a:rPr lang="fr-FR" sz="6600" b="1" dirty="0">
                <a:solidFill>
                  <a:srgbClr val="106585"/>
                </a:solidFill>
                <a:latin typeface="Dosis" pitchFamily="2" charset="0"/>
              </a:rPr>
              <a:t>   beaucoup            à côté</a:t>
            </a:r>
          </a:p>
        </p:txBody>
      </p:sp>
      <p:sp>
        <p:nvSpPr>
          <p:cNvPr id="9" name="Rectangle : coins arrondis 8">
            <a:extLst>
              <a:ext uri="{FF2B5EF4-FFF2-40B4-BE49-F238E27FC236}">
                <a16:creationId xmlns:a16="http://schemas.microsoft.com/office/drawing/2014/main" id="{5F9C78BC-581A-B93B-574D-A12A0CA4A2C6}"/>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3A8042E1-1280-534B-4251-DA8005AF8105}"/>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754F154B-26DB-C358-1DF9-74BE2C7F7167}"/>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4E522B6F-DDE9-4B02-0B2F-FA59D097D047}"/>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 </a:t>
            </a:r>
            <a:r>
              <a:rPr lang="fr-FR" sz="1400" b="1" dirty="0">
                <a:solidFill>
                  <a:prstClr val="white">
                    <a:lumMod val="65000"/>
                  </a:prstClr>
                </a:solidFill>
              </a:rPr>
              <a:t>Je vais relire les mots. Écoutez attentivement. </a:t>
            </a:r>
          </a:p>
        </p:txBody>
      </p:sp>
      <p:pic>
        <p:nvPicPr>
          <p:cNvPr id="3" name="Image 2">
            <a:extLst>
              <a:ext uri="{FF2B5EF4-FFF2-40B4-BE49-F238E27FC236}">
                <a16:creationId xmlns:a16="http://schemas.microsoft.com/office/drawing/2014/main" id="{04FB3E4C-D9AD-C0D5-D871-19C95A40A42D}"/>
              </a:ext>
            </a:extLst>
          </p:cNvPr>
          <p:cNvPicPr>
            <a:picLocks noChangeAspect="1"/>
          </p:cNvPicPr>
          <p:nvPr>
            <p:custDataLst>
              <p:tags r:id="rId2"/>
            </p:custDataLst>
          </p:nvPr>
        </p:nvPicPr>
        <p:blipFill>
          <a:blip r:embed="rId6">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4114961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3A75F-EE85-14CB-BCE1-0F90862BBC49}"/>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0E4CFA13-E270-EDA1-21C0-C73B63842CBA}"/>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BFC1E7E9-A556-0749-74A2-CF3CF2E42BA6}"/>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F42605C9-A189-44C8-88D1-C90B2825C956}"/>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FB11D930-17DE-F7D7-E35D-A803F5935DD4}"/>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552804F0-676D-AA93-6E23-60C0A4B6B60F}"/>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0CA611D6-12B2-B792-2456-8C8F15D40167}"/>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3DB6F882-F494-62DC-3E9D-056E5EA6A6EB}"/>
              </a:ext>
            </a:extLst>
          </p:cNvPr>
          <p:cNvSpPr txBox="1"/>
          <p:nvPr>
            <p:custDataLst>
              <p:tags r:id="rId7"/>
            </p:custDataLst>
          </p:nvPr>
        </p:nvSpPr>
        <p:spPr>
          <a:xfrm>
            <a:off x="761940" y="421022"/>
            <a:ext cx="7686264" cy="584775"/>
          </a:xfrm>
          <a:prstGeom prst="rect">
            <a:avLst/>
          </a:prstGeom>
          <a:noFill/>
        </p:spPr>
        <p:txBody>
          <a:bodyPr wrap="square" rtlCol="0">
            <a:spAutoFit/>
          </a:bodyPr>
          <a:lstStyle/>
          <a:p>
            <a:pPr defTabSz="685818">
              <a:defRPr/>
            </a:pPr>
            <a:r>
              <a:rPr lang="fr-FR" sz="1600" b="1" dirty="0">
                <a:solidFill>
                  <a:prstClr val="white">
                    <a:lumMod val="65000"/>
                  </a:prstClr>
                </a:solidFill>
                <a:latin typeface="Calibri"/>
              </a:rPr>
              <a:t>Ce pommier donne beaucoup de pommes. Comment vous dites beaucoup dans votre langue? Lisons ensemble.</a:t>
            </a:r>
          </a:p>
        </p:txBody>
      </p:sp>
      <p:sp>
        <p:nvSpPr>
          <p:cNvPr id="4" name="TextBox 10">
            <a:extLst>
              <a:ext uri="{FF2B5EF4-FFF2-40B4-BE49-F238E27FC236}">
                <a16:creationId xmlns:a16="http://schemas.microsoft.com/office/drawing/2014/main" id="{9953CACD-490E-7A40-75A6-B8E26656E264}"/>
              </a:ext>
            </a:extLst>
          </p:cNvPr>
          <p:cNvSpPr txBox="1"/>
          <p:nvPr>
            <p:custDataLst>
              <p:tags r:id="rId8"/>
            </p:custDataLst>
          </p:nvPr>
        </p:nvSpPr>
        <p:spPr>
          <a:xfrm>
            <a:off x="286120" y="1243167"/>
            <a:ext cx="8686801" cy="715089"/>
          </a:xfrm>
          <a:prstGeom prst="roundRect">
            <a:avLst/>
          </a:prstGeom>
          <a:noFill/>
        </p:spPr>
        <p:txBody>
          <a:bodyPr wrap="square" lIns="0" tIns="0" rIns="0" bIns="0" rtlCol="0" anchor="t">
            <a:spAutoFit/>
          </a:bodyPr>
          <a:lstStyle/>
          <a:p>
            <a:pPr algn="just" defTabSz="457223">
              <a:lnSpc>
                <a:spcPct val="150000"/>
              </a:lnSpc>
              <a:spcAft>
                <a:spcPts val="400"/>
              </a:spcAft>
              <a:defRPr/>
            </a:pPr>
            <a:endParaRPr lang="fr-FR" sz="32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3437946D-6026-E135-BD33-6D7C51C74929}"/>
              </a:ext>
            </a:extLst>
          </p:cNvPr>
          <p:cNvGraphicFramePr>
            <a:graphicFrameLocks noGrp="1"/>
          </p:cNvGraphicFramePr>
          <p:nvPr>
            <p:custDataLst>
              <p:tags r:id="rId9"/>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B0D8A5BD-614D-BB89-22F9-E99F28B3FEAB}"/>
              </a:ext>
            </a:extLst>
          </p:cNvPr>
          <p:cNvSpPr txBox="1"/>
          <p:nvPr/>
        </p:nvSpPr>
        <p:spPr>
          <a:xfrm>
            <a:off x="488860" y="1316971"/>
            <a:ext cx="8281319" cy="646331"/>
          </a:xfrm>
          <a:prstGeom prst="rect">
            <a:avLst/>
          </a:prstGeom>
          <a:noFill/>
        </p:spPr>
        <p:txBody>
          <a:bodyPr wrap="square" rtlCol="0">
            <a:spAutoFit/>
          </a:bodyPr>
          <a:lstStyle/>
          <a:p>
            <a:pPr algn="ctr"/>
            <a:r>
              <a:rPr lang="fr-FR" sz="3600" b="1" dirty="0">
                <a:solidFill>
                  <a:srgbClr val="106585"/>
                </a:solidFill>
                <a:latin typeface="Dosis" pitchFamily="2" charset="0"/>
              </a:rPr>
              <a:t>Ce pommier donne </a:t>
            </a:r>
            <a:r>
              <a:rPr lang="fr-FR" sz="3600" b="1" dirty="0">
                <a:solidFill>
                  <a:srgbClr val="FFC000"/>
                </a:solidFill>
                <a:latin typeface="Dosis" pitchFamily="2" charset="0"/>
              </a:rPr>
              <a:t>beaucoup</a:t>
            </a:r>
            <a:r>
              <a:rPr lang="fr-FR" sz="3600" b="1" dirty="0">
                <a:solidFill>
                  <a:srgbClr val="106585"/>
                </a:solidFill>
                <a:latin typeface="Dosis" pitchFamily="2" charset="0"/>
              </a:rPr>
              <a:t> de pommes.</a:t>
            </a:r>
          </a:p>
        </p:txBody>
      </p:sp>
      <p:pic>
        <p:nvPicPr>
          <p:cNvPr id="11" name="Image 10">
            <a:extLst>
              <a:ext uri="{FF2B5EF4-FFF2-40B4-BE49-F238E27FC236}">
                <a16:creationId xmlns:a16="http://schemas.microsoft.com/office/drawing/2014/main" id="{CCB851C9-0D76-90CA-3944-8438F2993C0C}"/>
              </a:ext>
            </a:extLst>
          </p:cNvPr>
          <p:cNvPicPr>
            <a:picLocks noChangeAspect="1"/>
          </p:cNvPicPr>
          <p:nvPr/>
        </p:nvPicPr>
        <p:blipFill>
          <a:blip r:embed="rId14"/>
          <a:stretch>
            <a:fillRect/>
          </a:stretch>
        </p:blipFill>
        <p:spPr>
          <a:xfrm>
            <a:off x="2660610" y="2560034"/>
            <a:ext cx="3810330" cy="3696190"/>
          </a:xfrm>
          <a:prstGeom prst="rect">
            <a:avLst/>
          </a:prstGeom>
        </p:spPr>
      </p:pic>
      <p:pic>
        <p:nvPicPr>
          <p:cNvPr id="6" name="Image 5">
            <a:extLst>
              <a:ext uri="{FF2B5EF4-FFF2-40B4-BE49-F238E27FC236}">
                <a16:creationId xmlns:a16="http://schemas.microsoft.com/office/drawing/2014/main" id="{31E589E1-37A4-AF04-80BD-B50DBD1BF66C}"/>
              </a:ext>
            </a:extLst>
          </p:cNvPr>
          <p:cNvPicPr>
            <a:picLocks noChangeAspect="1"/>
          </p:cNvPicPr>
          <p:nvPr>
            <p:custDataLst>
              <p:tags r:id="rId10"/>
            </p:custDataLst>
          </p:nvPr>
        </p:nvPicPr>
        <p:blipFill>
          <a:blip r:embed="rId15">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16508977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8D549-74F6-ACA6-2B1E-0A6E031471D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2B8B72C-89D8-2EDC-DCF3-BC33D6974819}"/>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8DEC2FFD-59E9-F1DE-32C0-0015372B889D}"/>
              </a:ext>
            </a:extLst>
          </p:cNvPr>
          <p:cNvSpPr/>
          <p:nvPr/>
        </p:nvSpPr>
        <p:spPr>
          <a:xfrm>
            <a:off x="190503" y="19999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FR" sz="6600" b="1" dirty="0">
                <a:solidFill>
                  <a:srgbClr val="106585"/>
                </a:solidFill>
                <a:latin typeface="Dosis" pitchFamily="2" charset="0"/>
              </a:rPr>
              <a:t>puis        lui         ensuite</a:t>
            </a:r>
            <a:endParaRPr lang="en-US" sz="6600" b="1" dirty="0">
              <a:solidFill>
                <a:srgbClr val="106585"/>
              </a:solidFill>
              <a:latin typeface="Dosis" pitchFamily="2" charset="0"/>
            </a:endParaRPr>
          </a:p>
          <a:p>
            <a:pPr algn="ctr" defTabSz="457246"/>
            <a:r>
              <a:rPr lang="fr-FR" sz="6600" b="1" dirty="0">
                <a:solidFill>
                  <a:srgbClr val="106585"/>
                </a:solidFill>
                <a:latin typeface="Dosis" pitchFamily="2" charset="0"/>
              </a:rPr>
              <a:t>il y a          ces           en   </a:t>
            </a:r>
          </a:p>
          <a:p>
            <a:pPr algn="ctr" defTabSz="457246"/>
            <a:r>
              <a:rPr lang="fr-FR" sz="6600" b="1" dirty="0">
                <a:solidFill>
                  <a:srgbClr val="106585"/>
                </a:solidFill>
                <a:latin typeface="Dosis" pitchFamily="2" charset="0"/>
              </a:rPr>
              <a:t>   beaucoup            à côté</a:t>
            </a:r>
          </a:p>
        </p:txBody>
      </p:sp>
      <p:sp>
        <p:nvSpPr>
          <p:cNvPr id="9" name="Rectangle : coins arrondis 8">
            <a:extLst>
              <a:ext uri="{FF2B5EF4-FFF2-40B4-BE49-F238E27FC236}">
                <a16:creationId xmlns:a16="http://schemas.microsoft.com/office/drawing/2014/main" id="{D65CB50A-14A7-C6EE-FDD8-665DED86D534}"/>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A60BF23-EE1B-687C-663E-EE3F00745790}"/>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5ED3B7AA-2184-6D15-7127-C8151E22A3CA}"/>
              </a:ext>
            </a:extLst>
          </p:cNvPr>
          <p:cNvGraphicFramePr>
            <a:graphicFrameLocks noGrp="1"/>
          </p:cNvGraphicFramePr>
          <p:nvPr>
            <p:custDataLst>
              <p:tags r:id="rId1"/>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BA8B4DF0-314C-A6C7-9CAF-4182314874B7}"/>
              </a:ext>
            </a:extLst>
          </p:cNvPr>
          <p:cNvSpPr txBox="1"/>
          <p:nvPr/>
        </p:nvSpPr>
        <p:spPr>
          <a:xfrm>
            <a:off x="886703" y="329508"/>
            <a:ext cx="7923000" cy="323165"/>
          </a:xfrm>
          <a:prstGeom prst="rect">
            <a:avLst/>
          </a:prstGeom>
          <a:noFill/>
        </p:spPr>
        <p:txBody>
          <a:bodyPr wrap="square" rtlCol="0">
            <a:spAutoFit/>
          </a:bodyPr>
          <a:lstStyle/>
          <a:p>
            <a:pPr defTabSz="685818">
              <a:defRPr/>
            </a:pPr>
            <a:r>
              <a:rPr lang="fr-FR" sz="1500" b="1" dirty="0">
                <a:solidFill>
                  <a:prstClr val="white">
                    <a:lumMod val="65000"/>
                  </a:prstClr>
                </a:solidFill>
                <a:latin typeface="Dosis" pitchFamily="2" charset="0"/>
              </a:rPr>
              <a:t>Qui veut passer au tableau pour lire?</a:t>
            </a:r>
            <a:endParaRPr lang="fr-FR" sz="1400" b="1" dirty="0">
              <a:solidFill>
                <a:prstClr val="white">
                  <a:lumMod val="65000"/>
                </a:prstClr>
              </a:solidFill>
            </a:endParaRPr>
          </a:p>
        </p:txBody>
      </p:sp>
      <p:pic>
        <p:nvPicPr>
          <p:cNvPr id="3" name="Image 2">
            <a:extLst>
              <a:ext uri="{FF2B5EF4-FFF2-40B4-BE49-F238E27FC236}">
                <a16:creationId xmlns:a16="http://schemas.microsoft.com/office/drawing/2014/main" id="{87A23914-EE0E-425C-EE0A-C4A5B991EFE3}"/>
              </a:ext>
            </a:extLst>
          </p:cNvPr>
          <p:cNvPicPr>
            <a:picLocks noChangeAspect="1"/>
          </p:cNvPicPr>
          <p:nvPr>
            <p:custDataLst>
              <p:tags r:id="rId2"/>
            </p:custDataLst>
          </p:nvPr>
        </p:nvPicPr>
        <p:blipFill>
          <a:blip r:embed="rId6"/>
          <a:stretch>
            <a:fillRect/>
          </a:stretch>
        </p:blipFill>
        <p:spPr>
          <a:xfrm>
            <a:off x="7639575" y="325001"/>
            <a:ext cx="1232811" cy="761784"/>
          </a:xfrm>
          <a:prstGeom prst="roundRect">
            <a:avLst>
              <a:gd name="adj" fmla="val 31362"/>
            </a:avLst>
          </a:prstGeom>
        </p:spPr>
      </p:pic>
    </p:spTree>
    <p:extLst>
      <p:ext uri="{BB962C8B-B14F-4D97-AF65-F5344CB8AC3E}">
        <p14:creationId xmlns:p14="http://schemas.microsoft.com/office/powerpoint/2010/main" val="40993779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F8F4D-DE13-D230-AB77-462AB3765C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63C1B50-5657-4C69-1B89-2A7D0615F1D7}"/>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7E73EF44-0707-396B-18EA-D222E6287EA1}"/>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Lecture </a:t>
            </a:r>
          </a:p>
        </p:txBody>
      </p:sp>
      <p:sp>
        <p:nvSpPr>
          <p:cNvPr id="8" name="TextBox 8">
            <a:extLst>
              <a:ext uri="{FF2B5EF4-FFF2-40B4-BE49-F238E27FC236}">
                <a16:creationId xmlns:a16="http://schemas.microsoft.com/office/drawing/2014/main" id="{9104D7AF-480D-FCD5-D945-38A19A8CA2C3}"/>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E2F3206A-594A-94B5-6267-4C3115293E95}"/>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1D6082EE-D597-EFB2-0D33-FA33749A3C59}"/>
              </a:ext>
            </a:extLst>
          </p:cNvPr>
          <p:cNvSpPr txBox="1"/>
          <p:nvPr/>
        </p:nvSpPr>
        <p:spPr>
          <a:xfrm>
            <a:off x="1669026" y="2828705"/>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Lecture de phrases</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99945065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5E899-6892-B036-1DDC-A9703D760DA1}"/>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AC1E287C-82D3-21BF-0AB8-4D25A65440F6}"/>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F168EC8E-4372-286E-E295-31C6C9DAB2AA}"/>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6BD4286B-197E-9A89-DFFB-7A3D0597CDDA}"/>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9B49FDB2-FF8C-5C51-6702-5827AE447E86}"/>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06341524-C15E-6AFB-83B9-76F155DA2E15}"/>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86F41A7-81A0-C2B1-ECA3-F4D5F0636F9D}"/>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9E62B5CD-214F-9F47-F895-A775A4C13533}"/>
              </a:ext>
            </a:extLst>
          </p:cNvPr>
          <p:cNvSpPr txBox="1"/>
          <p:nvPr>
            <p:custDataLst>
              <p:tags r:id="rId7"/>
            </p:custDataLst>
          </p:nvPr>
        </p:nvSpPr>
        <p:spPr>
          <a:xfrm>
            <a:off x="286120" y="1243167"/>
            <a:ext cx="8686801" cy="715089"/>
          </a:xfrm>
          <a:prstGeom prst="roundRect">
            <a:avLst/>
          </a:prstGeom>
          <a:noFill/>
        </p:spPr>
        <p:txBody>
          <a:bodyPr wrap="square" lIns="0" tIns="0" rIns="0" bIns="0" rtlCol="0" anchor="t">
            <a:spAutoFit/>
          </a:bodyPr>
          <a:lstStyle/>
          <a:p>
            <a:pPr algn="just" defTabSz="457223">
              <a:lnSpc>
                <a:spcPct val="150000"/>
              </a:lnSpc>
              <a:spcAft>
                <a:spcPts val="400"/>
              </a:spcAft>
              <a:defRPr/>
            </a:pPr>
            <a:endParaRPr lang="fr-FR" sz="32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4528D0FF-4ADA-148C-74EA-DF14991192CD}"/>
              </a:ext>
            </a:extLst>
          </p:cNvPr>
          <p:cNvGraphicFramePr>
            <a:graphicFrameLocks noGrp="1"/>
          </p:cNvGraphicFramePr>
          <p:nvPr>
            <p:custDataLst>
              <p:tags r:id="rId8"/>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313735E8-B6C7-F0CE-90B1-B37E1EF42852}"/>
              </a:ext>
            </a:extLst>
          </p:cNvPr>
          <p:cNvSpPr txBox="1"/>
          <p:nvPr>
            <p:custDataLst>
              <p:tags r:id="rId9"/>
            </p:custDataLst>
          </p:nvPr>
        </p:nvSpPr>
        <p:spPr>
          <a:xfrm>
            <a:off x="861660" y="308988"/>
            <a:ext cx="7967708" cy="584775"/>
          </a:xfrm>
          <a:prstGeom prst="rect">
            <a:avLst/>
          </a:prstGeom>
          <a:noFill/>
        </p:spPr>
        <p:txBody>
          <a:bodyPr wrap="square" rtlCol="0">
            <a:spAutoFit/>
          </a:bodyPr>
          <a:lstStyle/>
          <a:p>
            <a:pPr defTabSz="685818">
              <a:defRPr/>
            </a:pPr>
            <a:r>
              <a:rPr lang="fr-FR" sz="1600" b="1" dirty="0">
                <a:solidFill>
                  <a:prstClr val="white">
                    <a:lumMod val="65000"/>
                  </a:prstClr>
                </a:solidFill>
              </a:rPr>
              <a:t>Je vais lire la phrase. Écoutez attentivement. Lisons ensemble.</a:t>
            </a:r>
          </a:p>
          <a:p>
            <a:pPr defTabSz="685818">
              <a:defRPr/>
            </a:pPr>
            <a:endParaRPr lang="fr-FR" sz="1600" b="1" dirty="0">
              <a:solidFill>
                <a:prstClr val="white">
                  <a:lumMod val="65000"/>
                </a:prstClr>
              </a:solidFill>
            </a:endParaRPr>
          </a:p>
        </p:txBody>
      </p:sp>
      <p:sp>
        <p:nvSpPr>
          <p:cNvPr id="10" name="ZoneTexte 9">
            <a:extLst>
              <a:ext uri="{FF2B5EF4-FFF2-40B4-BE49-F238E27FC236}">
                <a16:creationId xmlns:a16="http://schemas.microsoft.com/office/drawing/2014/main" id="{950B4A69-8548-86D5-0900-D16138E77F28}"/>
              </a:ext>
            </a:extLst>
          </p:cNvPr>
          <p:cNvSpPr txBox="1"/>
          <p:nvPr/>
        </p:nvSpPr>
        <p:spPr>
          <a:xfrm>
            <a:off x="525002" y="1845170"/>
            <a:ext cx="8281319" cy="584775"/>
          </a:xfrm>
          <a:prstGeom prst="rect">
            <a:avLst/>
          </a:prstGeom>
          <a:noFill/>
        </p:spPr>
        <p:txBody>
          <a:bodyPr wrap="square" rtlCol="0">
            <a:spAutoFit/>
          </a:bodyPr>
          <a:lstStyle/>
          <a:p>
            <a:pPr algn="ctr"/>
            <a:r>
              <a:rPr lang="fr-FR" sz="3200" b="1" dirty="0">
                <a:solidFill>
                  <a:srgbClr val="106585"/>
                </a:solidFill>
                <a:latin typeface="Dosis" pitchFamily="2" charset="0"/>
              </a:rPr>
              <a:t>Le cabinet du docteur est au rez-de-chaussée</a:t>
            </a:r>
          </a:p>
        </p:txBody>
      </p:sp>
      <p:pic>
        <p:nvPicPr>
          <p:cNvPr id="9" name="Image 8">
            <a:extLst>
              <a:ext uri="{FF2B5EF4-FFF2-40B4-BE49-F238E27FC236}">
                <a16:creationId xmlns:a16="http://schemas.microsoft.com/office/drawing/2014/main" id="{93B7936D-8A82-08E1-84DA-A38CAD6414A2}"/>
              </a:ext>
            </a:extLst>
          </p:cNvPr>
          <p:cNvPicPr>
            <a:picLocks noChangeAspect="1"/>
          </p:cNvPicPr>
          <p:nvPr/>
        </p:nvPicPr>
        <p:blipFill>
          <a:blip r:embed="rId14"/>
          <a:stretch>
            <a:fillRect/>
          </a:stretch>
        </p:blipFill>
        <p:spPr>
          <a:xfrm>
            <a:off x="3269942" y="3093504"/>
            <a:ext cx="3151143" cy="3086368"/>
          </a:xfrm>
          <a:prstGeom prst="rect">
            <a:avLst/>
          </a:prstGeom>
        </p:spPr>
      </p:pic>
      <p:pic>
        <p:nvPicPr>
          <p:cNvPr id="12" name="Image 11">
            <a:extLst>
              <a:ext uri="{FF2B5EF4-FFF2-40B4-BE49-F238E27FC236}">
                <a16:creationId xmlns:a16="http://schemas.microsoft.com/office/drawing/2014/main" id="{8A6F74A2-81C3-5281-70A1-239C74A95397}"/>
              </a:ext>
            </a:extLst>
          </p:cNvPr>
          <p:cNvPicPr>
            <a:picLocks noChangeAspect="1"/>
          </p:cNvPicPr>
          <p:nvPr>
            <p:custDataLst>
              <p:tags r:id="rId10"/>
            </p:custDataLst>
          </p:nvPr>
        </p:nvPicPr>
        <p:blipFill>
          <a:blip r:embed="rId15">
            <a:clrChange>
              <a:clrFrom>
                <a:srgbClr val="FFFFFF"/>
              </a:clrFrom>
              <a:clrTo>
                <a:srgbClr val="FFFFFF">
                  <a:alpha val="0"/>
                </a:srgbClr>
              </a:clrTo>
            </a:clrChange>
          </a:blip>
          <a:stretch>
            <a:fillRect/>
          </a:stretch>
        </p:blipFill>
        <p:spPr>
          <a:xfrm>
            <a:off x="7840795" y="228599"/>
            <a:ext cx="1165014" cy="977994"/>
          </a:xfrm>
          <a:prstGeom prst="rect">
            <a:avLst/>
          </a:prstGeom>
        </p:spPr>
      </p:pic>
      <p:cxnSp>
        <p:nvCxnSpPr>
          <p:cNvPr id="14" name="Connecteur droit avec flèche 13">
            <a:extLst>
              <a:ext uri="{FF2B5EF4-FFF2-40B4-BE49-F238E27FC236}">
                <a16:creationId xmlns:a16="http://schemas.microsoft.com/office/drawing/2014/main" id="{2D2B5986-CFD3-D231-1573-06F8C0C6F0CB}"/>
              </a:ext>
            </a:extLst>
          </p:cNvPr>
          <p:cNvCxnSpPr>
            <a:cxnSpLocks/>
          </p:cNvCxnSpPr>
          <p:nvPr/>
        </p:nvCxnSpPr>
        <p:spPr>
          <a:xfrm>
            <a:off x="4918249" y="2429945"/>
            <a:ext cx="0" cy="197377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356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517FC-045A-4C48-4384-48F25E32D60C}"/>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2DFC5D2A-C956-3293-DF37-5EE009B17782}"/>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A438D9FC-41EA-7577-9E75-310B87B64546}"/>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AF6C409F-1D6B-D611-F572-DE6DD4F652D2}"/>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616FDD1D-C8F6-EAD1-149A-00AC31AB6AFD}"/>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9B77BAB8-0899-1405-8284-C0FA8D7BBA1D}"/>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96B8A67-9C76-7262-C383-708A58498B00}"/>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5269F34F-786A-5CC7-DB87-AD86BD3A86CF}"/>
              </a:ext>
            </a:extLst>
          </p:cNvPr>
          <p:cNvSpPr txBox="1"/>
          <p:nvPr>
            <p:custDataLst>
              <p:tags r:id="rId7"/>
            </p:custDataLst>
          </p:nvPr>
        </p:nvSpPr>
        <p:spPr>
          <a:xfrm>
            <a:off x="286120" y="1243167"/>
            <a:ext cx="8686801" cy="715089"/>
          </a:xfrm>
          <a:prstGeom prst="roundRect">
            <a:avLst/>
          </a:prstGeom>
          <a:noFill/>
        </p:spPr>
        <p:txBody>
          <a:bodyPr wrap="square" lIns="0" tIns="0" rIns="0" bIns="0" rtlCol="0" anchor="t">
            <a:spAutoFit/>
          </a:bodyPr>
          <a:lstStyle/>
          <a:p>
            <a:pPr algn="just" defTabSz="457223">
              <a:lnSpc>
                <a:spcPct val="150000"/>
              </a:lnSpc>
              <a:spcAft>
                <a:spcPts val="400"/>
              </a:spcAft>
              <a:defRPr/>
            </a:pPr>
            <a:endParaRPr lang="fr-FR" sz="32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1394F259-D415-9B96-1D32-A196DAAF50CC}"/>
              </a:ext>
            </a:extLst>
          </p:cNvPr>
          <p:cNvGraphicFramePr>
            <a:graphicFrameLocks noGrp="1"/>
          </p:cNvGraphicFramePr>
          <p:nvPr>
            <p:custDataLst>
              <p:tags r:id="rId8"/>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99B1BC06-D4A6-4B4D-C8A1-9B4A16F2914C}"/>
              </a:ext>
            </a:extLst>
          </p:cNvPr>
          <p:cNvSpPr txBox="1"/>
          <p:nvPr>
            <p:custDataLst>
              <p:tags r:id="rId9"/>
            </p:custDataLst>
          </p:nvPr>
        </p:nvSpPr>
        <p:spPr>
          <a:xfrm>
            <a:off x="861660" y="308988"/>
            <a:ext cx="7967708" cy="584775"/>
          </a:xfrm>
          <a:prstGeom prst="rect">
            <a:avLst/>
          </a:prstGeom>
          <a:noFill/>
        </p:spPr>
        <p:txBody>
          <a:bodyPr wrap="square" rtlCol="0">
            <a:spAutoFit/>
          </a:bodyPr>
          <a:lstStyle/>
          <a:p>
            <a:pPr defTabSz="685818">
              <a:defRPr/>
            </a:pPr>
            <a:r>
              <a:rPr lang="fr-FR" sz="1600" b="1" dirty="0">
                <a:solidFill>
                  <a:prstClr val="white">
                    <a:lumMod val="65000"/>
                  </a:prstClr>
                </a:solidFill>
              </a:rPr>
              <a:t>Je vais lire la phrase. Écoutez attentivement. Lisons ensemble.</a:t>
            </a:r>
          </a:p>
          <a:p>
            <a:pPr defTabSz="685818">
              <a:defRPr/>
            </a:pPr>
            <a:endParaRPr lang="fr-FR" sz="1600" b="1" dirty="0">
              <a:solidFill>
                <a:prstClr val="white">
                  <a:lumMod val="65000"/>
                </a:prstClr>
              </a:solidFill>
            </a:endParaRPr>
          </a:p>
        </p:txBody>
      </p:sp>
      <p:sp>
        <p:nvSpPr>
          <p:cNvPr id="10" name="ZoneTexte 9">
            <a:extLst>
              <a:ext uri="{FF2B5EF4-FFF2-40B4-BE49-F238E27FC236}">
                <a16:creationId xmlns:a16="http://schemas.microsoft.com/office/drawing/2014/main" id="{8904C187-A9C1-5538-455A-7AE8604B7273}"/>
              </a:ext>
            </a:extLst>
          </p:cNvPr>
          <p:cNvSpPr txBox="1"/>
          <p:nvPr/>
        </p:nvSpPr>
        <p:spPr>
          <a:xfrm>
            <a:off x="180978" y="1845170"/>
            <a:ext cx="8625344" cy="584775"/>
          </a:xfrm>
          <a:prstGeom prst="rect">
            <a:avLst/>
          </a:prstGeom>
          <a:noFill/>
        </p:spPr>
        <p:txBody>
          <a:bodyPr wrap="square" rtlCol="0">
            <a:spAutoFit/>
          </a:bodyPr>
          <a:lstStyle/>
          <a:p>
            <a:pPr algn="ctr"/>
            <a:r>
              <a:rPr lang="fr-FR" sz="3200" b="1" dirty="0">
                <a:solidFill>
                  <a:srgbClr val="106585"/>
                </a:solidFill>
                <a:latin typeface="Dosis" pitchFamily="2" charset="0"/>
              </a:rPr>
              <a:t>La dame est chez le boucher. Elle achète un poulet.</a:t>
            </a:r>
          </a:p>
        </p:txBody>
      </p:sp>
      <p:pic>
        <p:nvPicPr>
          <p:cNvPr id="9" name="Image 8">
            <a:extLst>
              <a:ext uri="{FF2B5EF4-FFF2-40B4-BE49-F238E27FC236}">
                <a16:creationId xmlns:a16="http://schemas.microsoft.com/office/drawing/2014/main" id="{DE46EB7F-9CC6-ACB6-84F0-A040AC99B695}"/>
              </a:ext>
            </a:extLst>
          </p:cNvPr>
          <p:cNvPicPr>
            <a:picLocks noChangeAspect="1"/>
          </p:cNvPicPr>
          <p:nvPr/>
        </p:nvPicPr>
        <p:blipFill>
          <a:blip r:embed="rId14"/>
          <a:stretch>
            <a:fillRect/>
          </a:stretch>
        </p:blipFill>
        <p:spPr>
          <a:xfrm>
            <a:off x="2370081" y="2812823"/>
            <a:ext cx="4403838" cy="3426414"/>
          </a:xfrm>
          <a:prstGeom prst="rect">
            <a:avLst/>
          </a:prstGeom>
        </p:spPr>
      </p:pic>
      <p:pic>
        <p:nvPicPr>
          <p:cNvPr id="11" name="Image 10">
            <a:extLst>
              <a:ext uri="{FF2B5EF4-FFF2-40B4-BE49-F238E27FC236}">
                <a16:creationId xmlns:a16="http://schemas.microsoft.com/office/drawing/2014/main" id="{044AB702-3A6B-CBA3-10D6-D5285AEC5ED5}"/>
              </a:ext>
            </a:extLst>
          </p:cNvPr>
          <p:cNvPicPr>
            <a:picLocks noChangeAspect="1"/>
          </p:cNvPicPr>
          <p:nvPr>
            <p:custDataLst>
              <p:tags r:id="rId10"/>
            </p:custDataLst>
          </p:nvPr>
        </p:nvPicPr>
        <p:blipFill>
          <a:blip r:embed="rId15">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18636445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64233-E9D6-87D2-2D29-76208C67E227}"/>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F2C319A0-45B3-A6D8-A7E7-819B2E1EEF60}"/>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BEC288CB-B6A3-1C34-0B37-74AF044FDDBE}"/>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EF42A9A3-0C53-5D28-A33C-4A9CA7DD42FF}"/>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F9335201-9556-AEB7-0B1D-812188241E98}"/>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DA9DE21E-EF25-8D88-7A90-E357BBE34098}"/>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760B775-A272-4DDE-8301-D46FF9C9B2C0}"/>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D7F66759-CB14-7081-A9DD-DF729BEF5273}"/>
              </a:ext>
            </a:extLst>
          </p:cNvPr>
          <p:cNvSpPr txBox="1"/>
          <p:nvPr>
            <p:custDataLst>
              <p:tags r:id="rId7"/>
            </p:custDataLst>
          </p:nvPr>
        </p:nvSpPr>
        <p:spPr>
          <a:xfrm>
            <a:off x="761940" y="421022"/>
            <a:ext cx="7686264" cy="584775"/>
          </a:xfrm>
          <a:prstGeom prst="rect">
            <a:avLst/>
          </a:prstGeom>
          <a:noFill/>
        </p:spPr>
        <p:txBody>
          <a:bodyPr wrap="square" rtlCol="0">
            <a:spAutoFit/>
          </a:bodyPr>
          <a:lstStyle/>
          <a:p>
            <a:pPr defTabSz="685818">
              <a:defRPr/>
            </a:pPr>
            <a:r>
              <a:rPr lang="fr-FR" sz="1600" b="1" dirty="0">
                <a:solidFill>
                  <a:prstClr val="white">
                    <a:lumMod val="65000"/>
                  </a:prstClr>
                </a:solidFill>
              </a:rPr>
              <a:t>Je vais lire la phrase. Écoutez attentivement. Lisons ensemble.</a:t>
            </a:r>
          </a:p>
          <a:p>
            <a:pPr defTabSz="685818">
              <a:defRPr/>
            </a:pPr>
            <a:endParaRPr lang="fr-FR" sz="1600" b="1" dirty="0">
              <a:solidFill>
                <a:prstClr val="white">
                  <a:lumMod val="65000"/>
                </a:prstClr>
              </a:solidFill>
              <a:latin typeface="Calibri"/>
            </a:endParaRPr>
          </a:p>
        </p:txBody>
      </p:sp>
      <p:sp>
        <p:nvSpPr>
          <p:cNvPr id="4" name="TextBox 10">
            <a:extLst>
              <a:ext uri="{FF2B5EF4-FFF2-40B4-BE49-F238E27FC236}">
                <a16:creationId xmlns:a16="http://schemas.microsoft.com/office/drawing/2014/main" id="{9DE5F729-F981-CEDA-77B8-2B4F626C9545}"/>
              </a:ext>
            </a:extLst>
          </p:cNvPr>
          <p:cNvSpPr txBox="1"/>
          <p:nvPr>
            <p:custDataLst>
              <p:tags r:id="rId8"/>
            </p:custDataLst>
          </p:nvPr>
        </p:nvSpPr>
        <p:spPr>
          <a:xfrm>
            <a:off x="286120" y="1243167"/>
            <a:ext cx="8686801" cy="715089"/>
          </a:xfrm>
          <a:prstGeom prst="roundRect">
            <a:avLst/>
          </a:prstGeom>
          <a:noFill/>
        </p:spPr>
        <p:txBody>
          <a:bodyPr wrap="square" lIns="0" tIns="0" rIns="0" bIns="0" rtlCol="0" anchor="t">
            <a:spAutoFit/>
          </a:bodyPr>
          <a:lstStyle/>
          <a:p>
            <a:pPr algn="just" defTabSz="457223">
              <a:lnSpc>
                <a:spcPct val="150000"/>
              </a:lnSpc>
              <a:spcAft>
                <a:spcPts val="400"/>
              </a:spcAft>
              <a:defRPr/>
            </a:pPr>
            <a:endParaRPr lang="fr-FR" sz="32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0AFFF36C-6256-7C0E-D70B-E00F3B040B75}"/>
              </a:ext>
            </a:extLst>
          </p:cNvPr>
          <p:cNvGraphicFramePr>
            <a:graphicFrameLocks noGrp="1"/>
          </p:cNvGraphicFramePr>
          <p:nvPr>
            <p:custDataLst>
              <p:tags r:id="rId9"/>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AF9883D0-0624-26AA-7E93-F2DE098C9C08}"/>
              </a:ext>
            </a:extLst>
          </p:cNvPr>
          <p:cNvSpPr txBox="1"/>
          <p:nvPr/>
        </p:nvSpPr>
        <p:spPr>
          <a:xfrm>
            <a:off x="286120" y="1845170"/>
            <a:ext cx="8571760" cy="584775"/>
          </a:xfrm>
          <a:prstGeom prst="rect">
            <a:avLst/>
          </a:prstGeom>
          <a:noFill/>
        </p:spPr>
        <p:txBody>
          <a:bodyPr wrap="square" rtlCol="0">
            <a:spAutoFit/>
          </a:bodyPr>
          <a:lstStyle/>
          <a:p>
            <a:r>
              <a:rPr lang="fr-FR" sz="3200" b="1" dirty="0">
                <a:solidFill>
                  <a:srgbClr val="106585"/>
                </a:solidFill>
                <a:latin typeface="Dosis" pitchFamily="2" charset="0"/>
              </a:rPr>
              <a:t>Le fermier ramasse les pommes dans un panier.</a:t>
            </a:r>
          </a:p>
        </p:txBody>
      </p:sp>
      <p:pic>
        <p:nvPicPr>
          <p:cNvPr id="9" name="Image 8">
            <a:extLst>
              <a:ext uri="{FF2B5EF4-FFF2-40B4-BE49-F238E27FC236}">
                <a16:creationId xmlns:a16="http://schemas.microsoft.com/office/drawing/2014/main" id="{FC99B1BB-B86F-4BC6-C9DF-17C05E0C1860}"/>
              </a:ext>
            </a:extLst>
          </p:cNvPr>
          <p:cNvPicPr>
            <a:picLocks noChangeAspect="1"/>
          </p:cNvPicPr>
          <p:nvPr/>
        </p:nvPicPr>
        <p:blipFill>
          <a:blip r:embed="rId14"/>
          <a:stretch>
            <a:fillRect/>
          </a:stretch>
        </p:blipFill>
        <p:spPr>
          <a:xfrm>
            <a:off x="3106881" y="2844380"/>
            <a:ext cx="3452046" cy="3466136"/>
          </a:xfrm>
          <a:prstGeom prst="rect">
            <a:avLst/>
          </a:prstGeom>
        </p:spPr>
      </p:pic>
      <p:pic>
        <p:nvPicPr>
          <p:cNvPr id="11" name="Image 10">
            <a:extLst>
              <a:ext uri="{FF2B5EF4-FFF2-40B4-BE49-F238E27FC236}">
                <a16:creationId xmlns:a16="http://schemas.microsoft.com/office/drawing/2014/main" id="{92572E99-D7AE-4976-8AE4-9419A423AF31}"/>
              </a:ext>
            </a:extLst>
          </p:cNvPr>
          <p:cNvPicPr>
            <a:picLocks noChangeAspect="1"/>
          </p:cNvPicPr>
          <p:nvPr>
            <p:custDataLst>
              <p:tags r:id="rId10"/>
            </p:custDataLst>
          </p:nvPr>
        </p:nvPicPr>
        <p:blipFill>
          <a:blip r:embed="rId15">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7049118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70C0D-A6EF-95ED-A941-4FE800F03482}"/>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E1E84F9F-A68D-A8FE-A08F-BCF0C08614B0}"/>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0DB2F4B1-5EC3-D20D-79CC-68C0B2FEA0A3}"/>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3A24FF46-CEF7-6DE0-BFA9-6A3C4AC990E9}"/>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E6FDAC13-68F2-0AC7-A697-0158D06C4A03}"/>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374A3F1D-981A-20BD-8143-9148B5FE4E69}"/>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59FEC53-191C-E426-A0BC-EDD34F27B5C5}"/>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12" name="ZoneTexte 11">
            <a:extLst>
              <a:ext uri="{FF2B5EF4-FFF2-40B4-BE49-F238E27FC236}">
                <a16:creationId xmlns:a16="http://schemas.microsoft.com/office/drawing/2014/main" id="{1598F739-ADF2-0BF1-7923-65BA7E06A6BC}"/>
              </a:ext>
            </a:extLst>
          </p:cNvPr>
          <p:cNvSpPr txBox="1"/>
          <p:nvPr>
            <p:custDataLst>
              <p:tags r:id="rId7"/>
            </p:custDataLst>
          </p:nvPr>
        </p:nvSpPr>
        <p:spPr>
          <a:xfrm>
            <a:off x="761940" y="421022"/>
            <a:ext cx="7686264" cy="584775"/>
          </a:xfrm>
          <a:prstGeom prst="rect">
            <a:avLst/>
          </a:prstGeom>
          <a:noFill/>
        </p:spPr>
        <p:txBody>
          <a:bodyPr wrap="square" rtlCol="0">
            <a:spAutoFit/>
          </a:bodyPr>
          <a:lstStyle/>
          <a:p>
            <a:pPr defTabSz="685818">
              <a:defRPr/>
            </a:pPr>
            <a:r>
              <a:rPr lang="fr-FR" sz="1600" b="1" dirty="0">
                <a:solidFill>
                  <a:prstClr val="white">
                    <a:lumMod val="65000"/>
                  </a:prstClr>
                </a:solidFill>
              </a:rPr>
              <a:t>Je vais lire la phrase. Écoutez attentivement. Lisons ensemble.</a:t>
            </a:r>
          </a:p>
          <a:p>
            <a:pPr defTabSz="685818">
              <a:defRPr/>
            </a:pPr>
            <a:r>
              <a:rPr lang="fr-FR" sz="1600" b="1" dirty="0">
                <a:solidFill>
                  <a:prstClr val="white">
                    <a:lumMod val="65000"/>
                  </a:prstClr>
                </a:solidFill>
                <a:latin typeface="Calibri"/>
              </a:rPr>
              <a:t>.</a:t>
            </a:r>
          </a:p>
        </p:txBody>
      </p:sp>
      <p:sp>
        <p:nvSpPr>
          <p:cNvPr id="4" name="TextBox 10">
            <a:extLst>
              <a:ext uri="{FF2B5EF4-FFF2-40B4-BE49-F238E27FC236}">
                <a16:creationId xmlns:a16="http://schemas.microsoft.com/office/drawing/2014/main" id="{1420E971-3EAA-1DEC-7124-D8375482495C}"/>
              </a:ext>
            </a:extLst>
          </p:cNvPr>
          <p:cNvSpPr txBox="1"/>
          <p:nvPr>
            <p:custDataLst>
              <p:tags r:id="rId8"/>
            </p:custDataLst>
          </p:nvPr>
        </p:nvSpPr>
        <p:spPr>
          <a:xfrm>
            <a:off x="286120" y="1243167"/>
            <a:ext cx="8686801" cy="715089"/>
          </a:xfrm>
          <a:prstGeom prst="roundRect">
            <a:avLst/>
          </a:prstGeom>
          <a:noFill/>
        </p:spPr>
        <p:txBody>
          <a:bodyPr wrap="square" lIns="0" tIns="0" rIns="0" bIns="0" rtlCol="0" anchor="t">
            <a:spAutoFit/>
          </a:bodyPr>
          <a:lstStyle/>
          <a:p>
            <a:pPr algn="just" defTabSz="457223">
              <a:lnSpc>
                <a:spcPct val="150000"/>
              </a:lnSpc>
              <a:spcAft>
                <a:spcPts val="400"/>
              </a:spcAft>
              <a:defRPr/>
            </a:pPr>
            <a:endParaRPr lang="fr-FR" sz="32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66ED3A7E-FC77-175C-BE3E-625F3215F88A}"/>
              </a:ext>
            </a:extLst>
          </p:cNvPr>
          <p:cNvGraphicFramePr>
            <a:graphicFrameLocks noGrp="1"/>
          </p:cNvGraphicFramePr>
          <p:nvPr>
            <p:custDataLst>
              <p:tags r:id="rId9"/>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6ACDC782-2053-61AE-E4FD-495FDF73881F}"/>
              </a:ext>
            </a:extLst>
          </p:cNvPr>
          <p:cNvSpPr txBox="1"/>
          <p:nvPr/>
        </p:nvSpPr>
        <p:spPr>
          <a:xfrm>
            <a:off x="525002" y="1845170"/>
            <a:ext cx="8281319" cy="646331"/>
          </a:xfrm>
          <a:prstGeom prst="rect">
            <a:avLst/>
          </a:prstGeom>
          <a:noFill/>
        </p:spPr>
        <p:txBody>
          <a:bodyPr wrap="square" rtlCol="0">
            <a:spAutoFit/>
          </a:bodyPr>
          <a:lstStyle/>
          <a:p>
            <a:r>
              <a:rPr lang="fr-FR" sz="3600" b="1" dirty="0">
                <a:solidFill>
                  <a:srgbClr val="106585"/>
                </a:solidFill>
                <a:latin typeface="Dosis" pitchFamily="2" charset="0"/>
              </a:rPr>
              <a:t>Ce policier a un sifflet bleu.</a:t>
            </a:r>
          </a:p>
        </p:txBody>
      </p:sp>
      <p:pic>
        <p:nvPicPr>
          <p:cNvPr id="7" name="Image 6">
            <a:extLst>
              <a:ext uri="{FF2B5EF4-FFF2-40B4-BE49-F238E27FC236}">
                <a16:creationId xmlns:a16="http://schemas.microsoft.com/office/drawing/2014/main" id="{84344926-3180-7C94-D492-4603A3B81970}"/>
              </a:ext>
            </a:extLst>
          </p:cNvPr>
          <p:cNvPicPr>
            <a:picLocks noChangeAspect="1"/>
          </p:cNvPicPr>
          <p:nvPr/>
        </p:nvPicPr>
        <p:blipFill>
          <a:blip r:embed="rId14"/>
          <a:stretch>
            <a:fillRect/>
          </a:stretch>
        </p:blipFill>
        <p:spPr>
          <a:xfrm rot="17632535">
            <a:off x="4870135" y="3150811"/>
            <a:ext cx="1349926" cy="1153628"/>
          </a:xfrm>
          <a:prstGeom prst="rect">
            <a:avLst/>
          </a:prstGeom>
        </p:spPr>
      </p:pic>
      <p:pic>
        <p:nvPicPr>
          <p:cNvPr id="11" name="Image 10">
            <a:extLst>
              <a:ext uri="{FF2B5EF4-FFF2-40B4-BE49-F238E27FC236}">
                <a16:creationId xmlns:a16="http://schemas.microsoft.com/office/drawing/2014/main" id="{75672C06-26AE-4481-3B1F-3E4059386F51}"/>
              </a:ext>
            </a:extLst>
          </p:cNvPr>
          <p:cNvPicPr>
            <a:picLocks noChangeAspect="1"/>
          </p:cNvPicPr>
          <p:nvPr/>
        </p:nvPicPr>
        <p:blipFill>
          <a:blip r:embed="rId15"/>
          <a:stretch>
            <a:fillRect/>
          </a:stretch>
        </p:blipFill>
        <p:spPr>
          <a:xfrm>
            <a:off x="6182591" y="2682737"/>
            <a:ext cx="1631453" cy="3184660"/>
          </a:xfrm>
          <a:prstGeom prst="rect">
            <a:avLst/>
          </a:prstGeom>
        </p:spPr>
      </p:pic>
      <p:pic>
        <p:nvPicPr>
          <p:cNvPr id="13" name="Image 12">
            <a:extLst>
              <a:ext uri="{FF2B5EF4-FFF2-40B4-BE49-F238E27FC236}">
                <a16:creationId xmlns:a16="http://schemas.microsoft.com/office/drawing/2014/main" id="{D9F97DB4-B86B-854A-2A5C-D5AECACC5CC2}"/>
              </a:ext>
            </a:extLst>
          </p:cNvPr>
          <p:cNvPicPr>
            <a:picLocks noChangeAspect="1"/>
          </p:cNvPicPr>
          <p:nvPr>
            <p:custDataLst>
              <p:tags r:id="rId10"/>
            </p:custDataLst>
          </p:nvPr>
        </p:nvPicPr>
        <p:blipFill>
          <a:blip r:embed="rId16">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3797195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DDE4D-70E6-A77C-8F7A-9853D612F4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52B4E5-DF5C-71D8-950C-AC71E9583078}"/>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241EAC97-B6F7-4246-5083-EF287639B380}"/>
              </a:ext>
            </a:extLst>
          </p:cNvPr>
          <p:cNvSpPr txBox="1"/>
          <p:nvPr/>
        </p:nvSpPr>
        <p:spPr>
          <a:xfrm>
            <a:off x="595946" y="647513"/>
            <a:ext cx="7711551" cy="820096"/>
          </a:xfrm>
          <a:prstGeom prst="rect">
            <a:avLst/>
          </a:prstGeom>
        </p:spPr>
        <p:txBody>
          <a:bodyPr lIns="0" tIns="0" rIns="0" bIns="0" rtlCol="0" anchor="t">
            <a:spAutoFit/>
          </a:bodyPr>
          <a:lstStyle/>
          <a:p>
            <a:pPr algn="ctr" defTabSz="457246">
              <a:lnSpc>
                <a:spcPts val="7400"/>
              </a:lnSpc>
            </a:pPr>
            <a:r>
              <a:rPr lang="en-US" sz="3200" b="1" dirty="0" err="1">
                <a:solidFill>
                  <a:srgbClr val="215968"/>
                </a:solidFill>
                <a:latin typeface="Carelia" panose="020B0604020202020204" charset="0"/>
              </a:rPr>
              <a:t>Rituel</a:t>
            </a:r>
            <a:r>
              <a:rPr lang="en-US" sz="3200" b="1" dirty="0">
                <a:solidFill>
                  <a:srgbClr val="215968"/>
                </a:solidFill>
                <a:latin typeface="Carelia" panose="020B0604020202020204" charset="0"/>
              </a:rPr>
              <a:t> </a:t>
            </a:r>
          </a:p>
        </p:txBody>
      </p:sp>
      <p:sp>
        <p:nvSpPr>
          <p:cNvPr id="8" name="TextBox 8">
            <a:extLst>
              <a:ext uri="{FF2B5EF4-FFF2-40B4-BE49-F238E27FC236}">
                <a16:creationId xmlns:a16="http://schemas.microsoft.com/office/drawing/2014/main" id="{42593E7C-BBD8-FF81-D60F-F45BC533BDF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0C446D49-9F20-46FD-1E7E-6301D81F1BEC}"/>
              </a:ext>
            </a:extLst>
          </p:cNvPr>
          <p:cNvSpPr/>
          <p:nvPr/>
        </p:nvSpPr>
        <p:spPr>
          <a:xfrm>
            <a:off x="1436916" y="2040842"/>
            <a:ext cx="6270171" cy="1572207"/>
          </a:xfrm>
          <a:prstGeom prst="cloud">
            <a:avLst/>
          </a:prstGeom>
          <a:ln>
            <a:solidFill>
              <a:schemeClr val="bg2">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49FBCEE2-871D-BA0E-0DE4-85A9D5E9A84C}"/>
              </a:ext>
            </a:extLst>
          </p:cNvPr>
          <p:cNvSpPr txBox="1"/>
          <p:nvPr/>
        </p:nvSpPr>
        <p:spPr>
          <a:xfrm>
            <a:off x="863602" y="2553794"/>
            <a:ext cx="7711551" cy="527067"/>
          </a:xfrm>
          <a:prstGeom prst="rect">
            <a:avLst/>
          </a:prstGeom>
        </p:spPr>
        <p:txBody>
          <a:bodyPr lIns="0" tIns="0" rIns="0" bIns="0" rtlCol="0" anchor="t">
            <a:spAutoFit/>
          </a:bodyPr>
          <a:lstStyle/>
          <a:p>
            <a:pPr algn="ctr" defTabSz="457246">
              <a:lnSpc>
                <a:spcPts val="4608"/>
              </a:lnSpc>
            </a:pPr>
            <a:r>
              <a:rPr lang="fr-FR" sz="2933" b="1" dirty="0">
                <a:solidFill>
                  <a:srgbClr val="EEECE1">
                    <a:lumMod val="50000"/>
                  </a:srgbClr>
                </a:solidFill>
                <a:latin typeface="Dosis" pitchFamily="2" charset="0"/>
                <a:ea typeface="Calibri" panose="020F0502020204030204" pitchFamily="34" charset="0"/>
                <a:cs typeface="Calibri" panose="020F0502020204030204" pitchFamily="34" charset="0"/>
              </a:rPr>
              <a:t>Dictée flash</a:t>
            </a:r>
          </a:p>
        </p:txBody>
      </p:sp>
      <p:pic>
        <p:nvPicPr>
          <p:cNvPr id="4" name="Image 3">
            <a:extLst>
              <a:ext uri="{FF2B5EF4-FFF2-40B4-BE49-F238E27FC236}">
                <a16:creationId xmlns:a16="http://schemas.microsoft.com/office/drawing/2014/main" id="{66A40509-A68C-CE65-DE12-1D87803287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8852" y="4186851"/>
            <a:ext cx="2146299" cy="1727201"/>
          </a:xfrm>
          <a:prstGeom prst="rect">
            <a:avLst/>
          </a:prstGeom>
        </p:spPr>
      </p:pic>
      <p:grpSp>
        <p:nvGrpSpPr>
          <p:cNvPr id="3" name="Groupe 2">
            <a:extLst>
              <a:ext uri="{FF2B5EF4-FFF2-40B4-BE49-F238E27FC236}">
                <a16:creationId xmlns:a16="http://schemas.microsoft.com/office/drawing/2014/main" id="{CCAC22C5-A7FF-0C43-129F-11913528983A}"/>
              </a:ext>
            </a:extLst>
          </p:cNvPr>
          <p:cNvGrpSpPr/>
          <p:nvPr/>
        </p:nvGrpSpPr>
        <p:grpSpPr>
          <a:xfrm>
            <a:off x="219466" y="99847"/>
            <a:ext cx="1547184" cy="410156"/>
            <a:chOff x="3759976" y="4473309"/>
            <a:chExt cx="1225727" cy="293439"/>
          </a:xfrm>
        </p:grpSpPr>
        <p:sp>
          <p:nvSpPr>
            <p:cNvPr id="5" name="Rectangle : coins arrondis 4">
              <a:extLst>
                <a:ext uri="{FF2B5EF4-FFF2-40B4-BE49-F238E27FC236}">
                  <a16:creationId xmlns:a16="http://schemas.microsoft.com/office/drawing/2014/main" id="{FD24E816-E526-D5A9-63E2-DE0ABF942CAA}"/>
                </a:ext>
              </a:extLst>
            </p:cNvPr>
            <p:cNvSpPr/>
            <p:nvPr/>
          </p:nvSpPr>
          <p:spPr>
            <a:xfrm>
              <a:off x="3825045" y="4559371"/>
              <a:ext cx="727036" cy="188564"/>
            </a:xfrm>
            <a:prstGeom prst="roundRect">
              <a:avLst/>
            </a:prstGeom>
            <a:solidFill>
              <a:schemeClr val="bg1">
                <a:lumMod val="95000"/>
              </a:schemeClr>
            </a:solidFill>
            <a:ln>
              <a:solidFill>
                <a:srgbClr val="10658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sz="1100" dirty="0">
                <a:latin typeface="Dosis" pitchFamily="2" charset="0"/>
              </a:endParaRPr>
            </a:p>
          </p:txBody>
        </p:sp>
        <p:pic>
          <p:nvPicPr>
            <p:cNvPr id="7" name="Picture 2">
              <a:extLst>
                <a:ext uri="{FF2B5EF4-FFF2-40B4-BE49-F238E27FC236}">
                  <a16:creationId xmlns:a16="http://schemas.microsoft.com/office/drawing/2014/main" id="{0BBFF5D3-7935-B9A8-38B4-592E97BA9646}"/>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3759976" y="4473309"/>
              <a:ext cx="259340" cy="293439"/>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D824BA8D-BEE0-50AE-78B4-DC4CA594A021}"/>
                </a:ext>
              </a:extLst>
            </p:cNvPr>
            <p:cNvSpPr txBox="1"/>
            <p:nvPr/>
          </p:nvSpPr>
          <p:spPr>
            <a:xfrm>
              <a:off x="3985260" y="4533295"/>
              <a:ext cx="1000443" cy="187164"/>
            </a:xfrm>
            <a:prstGeom prst="rect">
              <a:avLst/>
            </a:prstGeom>
            <a:noFill/>
          </p:spPr>
          <p:txBody>
            <a:bodyPr wrap="square" rtlCol="0">
              <a:spAutoFit/>
            </a:bodyPr>
            <a:lstStyle/>
            <a:p>
              <a:r>
                <a:rPr lang="fr-MA" sz="1100" b="1" dirty="0">
                  <a:solidFill>
                    <a:srgbClr val="106585"/>
                  </a:solidFill>
                  <a:latin typeface="Dosis" pitchFamily="2" charset="0"/>
                </a:rPr>
                <a:t>10 min</a:t>
              </a:r>
            </a:p>
          </p:txBody>
        </p:sp>
      </p:grpSp>
    </p:spTree>
    <p:extLst>
      <p:ext uri="{BB962C8B-B14F-4D97-AF65-F5344CB8AC3E}">
        <p14:creationId xmlns:p14="http://schemas.microsoft.com/office/powerpoint/2010/main" val="45075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A8AB9-49C6-0701-5811-66ED71F64A32}"/>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B706A7E-CF53-1B60-2AEE-C63BEAB30C85}"/>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3BDB1856-80F6-3A60-468C-F5E3779367D3}"/>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BD1DDD0-2E26-59AE-3CA2-41281459D80E}"/>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AF998D7E-C78B-D417-93BA-6F837800A51C}"/>
              </a:ext>
            </a:extLst>
          </p:cNvPr>
          <p:cNvSpPr/>
          <p:nvPr>
            <p:custDataLst>
              <p:tags r:id="rId4"/>
            </p:custDataLst>
          </p:nvPr>
        </p:nvSpPr>
        <p:spPr>
          <a:xfrm>
            <a:off x="180977" y="180294"/>
            <a:ext cx="8769597" cy="597245"/>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448702C1-7027-48EE-0807-0EF4F35CB32F}"/>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84DFCB1B-D2EB-A494-2569-EFCD328E182C}"/>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3BD9C24E-0B74-8260-6456-28D19E9EE170}"/>
              </a:ext>
            </a:extLst>
          </p:cNvPr>
          <p:cNvSpPr txBox="1"/>
          <p:nvPr>
            <p:custDataLst>
              <p:tags r:id="rId7"/>
            </p:custDataLst>
          </p:nvPr>
        </p:nvSpPr>
        <p:spPr>
          <a:xfrm>
            <a:off x="286120" y="1243167"/>
            <a:ext cx="8686801" cy="715089"/>
          </a:xfrm>
          <a:prstGeom prst="roundRect">
            <a:avLst/>
          </a:prstGeom>
          <a:noFill/>
        </p:spPr>
        <p:txBody>
          <a:bodyPr wrap="square" lIns="0" tIns="0" rIns="0" bIns="0" rtlCol="0" anchor="t">
            <a:spAutoFit/>
          </a:bodyPr>
          <a:lstStyle/>
          <a:p>
            <a:pPr algn="just" defTabSz="457223">
              <a:lnSpc>
                <a:spcPct val="150000"/>
              </a:lnSpc>
              <a:spcAft>
                <a:spcPts val="400"/>
              </a:spcAft>
              <a:defRPr/>
            </a:pPr>
            <a:endParaRPr lang="fr-FR" sz="3200" b="1" dirty="0">
              <a:solidFill>
                <a:srgbClr val="4F81BD">
                  <a:lumMod val="50000"/>
                </a:srgbClr>
              </a:solidFill>
              <a:latin typeface="Dosis" pitchFamily="2" charset="0"/>
            </a:endParaRPr>
          </a:p>
        </p:txBody>
      </p:sp>
      <p:graphicFrame>
        <p:nvGraphicFramePr>
          <p:cNvPr id="2" name="Tableau 1">
            <a:extLst>
              <a:ext uri="{FF2B5EF4-FFF2-40B4-BE49-F238E27FC236}">
                <a16:creationId xmlns:a16="http://schemas.microsoft.com/office/drawing/2014/main" id="{765BD393-9FD6-1A99-B274-D191CF0FF1D9}"/>
              </a:ext>
            </a:extLst>
          </p:cNvPr>
          <p:cNvGraphicFramePr>
            <a:graphicFrameLocks noGrp="1"/>
          </p:cNvGraphicFramePr>
          <p:nvPr>
            <p:custDataLst>
              <p:tags r:id="rId8"/>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5" name="ZoneTexte 4">
            <a:extLst>
              <a:ext uri="{FF2B5EF4-FFF2-40B4-BE49-F238E27FC236}">
                <a16:creationId xmlns:a16="http://schemas.microsoft.com/office/drawing/2014/main" id="{43728E52-EEFF-212C-57A7-7DF5817AEAB8}"/>
              </a:ext>
            </a:extLst>
          </p:cNvPr>
          <p:cNvSpPr txBox="1"/>
          <p:nvPr>
            <p:custDataLst>
              <p:tags r:id="rId9"/>
            </p:custDataLst>
          </p:nvPr>
        </p:nvSpPr>
        <p:spPr>
          <a:xfrm>
            <a:off x="861660" y="308988"/>
            <a:ext cx="7967708" cy="584775"/>
          </a:xfrm>
          <a:prstGeom prst="rect">
            <a:avLst/>
          </a:prstGeom>
          <a:noFill/>
        </p:spPr>
        <p:txBody>
          <a:bodyPr wrap="square" rtlCol="0">
            <a:spAutoFit/>
          </a:bodyPr>
          <a:lstStyle/>
          <a:p>
            <a:pPr defTabSz="685818">
              <a:defRPr/>
            </a:pPr>
            <a:r>
              <a:rPr lang="fr-FR" sz="1600" b="1" dirty="0">
                <a:solidFill>
                  <a:prstClr val="white">
                    <a:lumMod val="65000"/>
                  </a:prstClr>
                </a:solidFill>
              </a:rPr>
              <a:t>Je vais lire la phrase. Écoutez attentivement. Lisons ensemble.</a:t>
            </a:r>
          </a:p>
          <a:p>
            <a:pPr defTabSz="685818">
              <a:defRPr/>
            </a:pPr>
            <a:endParaRPr lang="fr-FR" sz="1600" b="1" dirty="0">
              <a:solidFill>
                <a:prstClr val="white">
                  <a:lumMod val="65000"/>
                </a:prstClr>
              </a:solidFill>
            </a:endParaRPr>
          </a:p>
        </p:txBody>
      </p:sp>
      <p:sp>
        <p:nvSpPr>
          <p:cNvPr id="10" name="ZoneTexte 9">
            <a:extLst>
              <a:ext uri="{FF2B5EF4-FFF2-40B4-BE49-F238E27FC236}">
                <a16:creationId xmlns:a16="http://schemas.microsoft.com/office/drawing/2014/main" id="{F507261E-C466-7B8E-B151-93E6E709E41F}"/>
              </a:ext>
            </a:extLst>
          </p:cNvPr>
          <p:cNvSpPr txBox="1"/>
          <p:nvPr/>
        </p:nvSpPr>
        <p:spPr>
          <a:xfrm>
            <a:off x="525002" y="1845170"/>
            <a:ext cx="8281319" cy="646331"/>
          </a:xfrm>
          <a:prstGeom prst="rect">
            <a:avLst/>
          </a:prstGeom>
          <a:noFill/>
        </p:spPr>
        <p:txBody>
          <a:bodyPr wrap="square" rtlCol="0">
            <a:spAutoFit/>
          </a:bodyPr>
          <a:lstStyle/>
          <a:p>
            <a:r>
              <a:rPr lang="fr-FR" sz="3600" b="1" dirty="0">
                <a:solidFill>
                  <a:srgbClr val="106585"/>
                </a:solidFill>
                <a:latin typeface="Dosis" pitchFamily="2" charset="0"/>
              </a:rPr>
              <a:t>Le facteur distribue le courrier.</a:t>
            </a:r>
          </a:p>
        </p:txBody>
      </p:sp>
      <p:pic>
        <p:nvPicPr>
          <p:cNvPr id="11" name="Image 10">
            <a:extLst>
              <a:ext uri="{FF2B5EF4-FFF2-40B4-BE49-F238E27FC236}">
                <a16:creationId xmlns:a16="http://schemas.microsoft.com/office/drawing/2014/main" id="{A10801FD-0BED-F245-1F53-3A02DCB5A19F}"/>
              </a:ext>
            </a:extLst>
          </p:cNvPr>
          <p:cNvPicPr>
            <a:picLocks noChangeAspect="1"/>
          </p:cNvPicPr>
          <p:nvPr/>
        </p:nvPicPr>
        <p:blipFill>
          <a:blip r:embed="rId14"/>
          <a:stretch>
            <a:fillRect/>
          </a:stretch>
        </p:blipFill>
        <p:spPr>
          <a:xfrm>
            <a:off x="3655612" y="2855091"/>
            <a:ext cx="1832776" cy="3265220"/>
          </a:xfrm>
          <a:prstGeom prst="rect">
            <a:avLst/>
          </a:prstGeom>
        </p:spPr>
      </p:pic>
      <p:pic>
        <p:nvPicPr>
          <p:cNvPr id="12" name="Image 11">
            <a:extLst>
              <a:ext uri="{FF2B5EF4-FFF2-40B4-BE49-F238E27FC236}">
                <a16:creationId xmlns:a16="http://schemas.microsoft.com/office/drawing/2014/main" id="{A3B8CC57-213E-EFD5-57A6-C71FE54A4C81}"/>
              </a:ext>
            </a:extLst>
          </p:cNvPr>
          <p:cNvPicPr>
            <a:picLocks noChangeAspect="1"/>
          </p:cNvPicPr>
          <p:nvPr>
            <p:custDataLst>
              <p:tags r:id="rId10"/>
            </p:custDataLst>
          </p:nvPr>
        </p:nvPicPr>
        <p:blipFill>
          <a:blip r:embed="rId15">
            <a:clrChange>
              <a:clrFrom>
                <a:srgbClr val="FFFFFF"/>
              </a:clrFrom>
              <a:clrTo>
                <a:srgbClr val="FFFFFF">
                  <a:alpha val="0"/>
                </a:srgbClr>
              </a:clrTo>
            </a:clrChange>
          </a:blip>
          <a:stretch>
            <a:fillRect/>
          </a:stretch>
        </p:blipFill>
        <p:spPr>
          <a:xfrm>
            <a:off x="7840795" y="228599"/>
            <a:ext cx="1165014" cy="977994"/>
          </a:xfrm>
          <a:prstGeom prst="rect">
            <a:avLst/>
          </a:prstGeom>
        </p:spPr>
      </p:pic>
    </p:spTree>
    <p:extLst>
      <p:ext uri="{BB962C8B-B14F-4D97-AF65-F5344CB8AC3E}">
        <p14:creationId xmlns:p14="http://schemas.microsoft.com/office/powerpoint/2010/main" val="37877176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E4B61-8402-24F7-91FD-2A70254E4DCF}"/>
            </a:ext>
          </a:extLst>
        </p:cNvPr>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75CFD0E0-8D96-CCF6-159A-D38294CA9002}"/>
              </a:ext>
            </a:extLst>
          </p:cNvPr>
          <p:cNvSpPr/>
          <p:nvPr>
            <p:custDataLst>
              <p:tags r:id="rId1"/>
            </p:custDataLst>
          </p:nvPr>
        </p:nvSpPr>
        <p:spPr>
          <a:xfrm>
            <a:off x="228602" y="990603"/>
            <a:ext cx="8686801" cy="4786641"/>
          </a:xfrm>
          <a:prstGeom prst="roundRect">
            <a:avLst>
              <a:gd name="adj" fmla="val 9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15" name="Rectangle 14">
            <a:extLst>
              <a:ext uri="{FF2B5EF4-FFF2-40B4-BE49-F238E27FC236}">
                <a16:creationId xmlns:a16="http://schemas.microsoft.com/office/drawing/2014/main" id="{CBCCE0AB-472D-1461-6672-EE14C5C1B273}"/>
              </a:ext>
            </a:extLst>
          </p:cNvPr>
          <p:cNvSpPr/>
          <p:nvPr>
            <p:custDataLst>
              <p:tags r:id="rId2"/>
            </p:custDataLst>
          </p:nvPr>
        </p:nvSpPr>
        <p:spPr>
          <a:xfrm>
            <a:off x="0" y="3"/>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AA413647-A0E2-59E8-0643-A101F09B06E9}"/>
              </a:ext>
            </a:extLst>
          </p:cNvPr>
          <p:cNvSpPr/>
          <p:nvPr>
            <p:custDataLst>
              <p:tags r:id="rId3"/>
            </p:custDataLst>
          </p:nvPr>
        </p:nvSpPr>
        <p:spPr>
          <a:xfrm>
            <a:off x="183905" y="177802"/>
            <a:ext cx="8776195" cy="649990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2E3DA3BD-3698-A74B-361B-156D8B02AF93}"/>
              </a:ext>
            </a:extLst>
          </p:cNvPr>
          <p:cNvSpPr/>
          <p:nvPr>
            <p:custDataLst>
              <p:tags r:id="rId4"/>
            </p:custDataLst>
          </p:nvPr>
        </p:nvSpPr>
        <p:spPr>
          <a:xfrm>
            <a:off x="180977" y="308987"/>
            <a:ext cx="8769597" cy="674208"/>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FR" sz="900" dirty="0">
              <a:solidFill>
                <a:prstClr val="white"/>
              </a:solidFill>
              <a:latin typeface="Dosis" pitchFamily="2" charset="0"/>
            </a:endParaRPr>
          </a:p>
        </p:txBody>
      </p:sp>
      <p:sp>
        <p:nvSpPr>
          <p:cNvPr id="26" name="Rectangle 25">
            <a:extLst>
              <a:ext uri="{FF2B5EF4-FFF2-40B4-BE49-F238E27FC236}">
                <a16:creationId xmlns:a16="http://schemas.microsoft.com/office/drawing/2014/main" id="{B7BB8460-7F80-2D1E-CE63-9722BE15339D}"/>
              </a:ext>
            </a:extLst>
          </p:cNvPr>
          <p:cNvSpPr/>
          <p:nvPr>
            <p:custDataLst>
              <p:tags r:id="rId5"/>
            </p:custDataLst>
          </p:nvPr>
        </p:nvSpPr>
        <p:spPr>
          <a:xfrm>
            <a:off x="196727" y="737689"/>
            <a:ext cx="8776195" cy="245507"/>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23">
              <a:defRPr/>
            </a:pPr>
            <a:endParaRPr lang="fr-MA"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F425540-8F0C-6886-3213-CE3B447DC767}"/>
              </a:ext>
            </a:extLst>
          </p:cNvPr>
          <p:cNvSpPr/>
          <p:nvPr>
            <p:custDataLst>
              <p:tags r:id="rId6"/>
            </p:custDataLst>
          </p:nvPr>
        </p:nvSpPr>
        <p:spPr>
          <a:xfrm>
            <a:off x="472107" y="4948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defTabSz="457223">
              <a:defRPr/>
            </a:pPr>
            <a:endParaRPr lang="fr-MA" sz="900" dirty="0">
              <a:solidFill>
                <a:prstClr val="black"/>
              </a:solidFill>
              <a:latin typeface="Dosis" pitchFamily="2" charset="0"/>
            </a:endParaRPr>
          </a:p>
        </p:txBody>
      </p:sp>
      <p:sp>
        <p:nvSpPr>
          <p:cNvPr id="4" name="TextBox 10">
            <a:extLst>
              <a:ext uri="{FF2B5EF4-FFF2-40B4-BE49-F238E27FC236}">
                <a16:creationId xmlns:a16="http://schemas.microsoft.com/office/drawing/2014/main" id="{D96E6EEA-0395-7D39-6516-337AB2EDE0AB}"/>
              </a:ext>
            </a:extLst>
          </p:cNvPr>
          <p:cNvSpPr txBox="1"/>
          <p:nvPr>
            <p:custDataLst>
              <p:tags r:id="rId7"/>
            </p:custDataLst>
          </p:nvPr>
        </p:nvSpPr>
        <p:spPr>
          <a:xfrm>
            <a:off x="180977" y="1138702"/>
            <a:ext cx="9066932" cy="5436949"/>
          </a:xfrm>
          <a:prstGeom prst="roundRect">
            <a:avLst/>
          </a:prstGeom>
          <a:noFill/>
        </p:spPr>
        <p:txBody>
          <a:bodyPr wrap="square" lIns="0" tIns="0" rIns="0" bIns="0" rtlCol="0" anchor="t">
            <a:spAutoFit/>
          </a:bodyPr>
          <a:lstStyle/>
          <a:p>
            <a:r>
              <a:rPr lang="fr-FR" sz="3200" b="1" dirty="0">
                <a:solidFill>
                  <a:srgbClr val="106585"/>
                </a:solidFill>
                <a:latin typeface="Dosis" pitchFamily="2" charset="0"/>
              </a:rPr>
              <a:t>Le cabinet du docteur est au rez-de-chaussée.</a:t>
            </a:r>
          </a:p>
          <a:p>
            <a:pPr algn="just" defTabSz="457223">
              <a:spcAft>
                <a:spcPts val="400"/>
              </a:spcAft>
              <a:defRPr/>
            </a:pPr>
            <a:endParaRPr lang="fr-FR" sz="3200" b="1" dirty="0">
              <a:solidFill>
                <a:srgbClr val="4F81BD">
                  <a:lumMod val="50000"/>
                </a:srgbClr>
              </a:solidFill>
              <a:latin typeface="Dosis" pitchFamily="2" charset="0"/>
            </a:endParaRPr>
          </a:p>
          <a:p>
            <a:r>
              <a:rPr lang="fr-FR" sz="3200" b="1" dirty="0">
                <a:solidFill>
                  <a:srgbClr val="106585"/>
                </a:solidFill>
                <a:latin typeface="Dosis" pitchFamily="2" charset="0"/>
              </a:rPr>
              <a:t>La dame va chez le boucher pour acheter un poulet.</a:t>
            </a:r>
          </a:p>
          <a:p>
            <a:endParaRPr lang="fr-FR" sz="3200" b="1" dirty="0">
              <a:solidFill>
                <a:srgbClr val="106585"/>
              </a:solidFill>
              <a:latin typeface="Dosis" pitchFamily="2" charset="0"/>
            </a:endParaRPr>
          </a:p>
          <a:p>
            <a:r>
              <a:rPr lang="fr-FR" sz="3200" b="1" dirty="0">
                <a:solidFill>
                  <a:srgbClr val="106585"/>
                </a:solidFill>
                <a:latin typeface="Dosis" pitchFamily="2" charset="0"/>
              </a:rPr>
              <a:t>Le fermier ramasse les pommes dans un panier.</a:t>
            </a:r>
          </a:p>
          <a:p>
            <a:endParaRPr lang="fr-FR" sz="3200" b="1" dirty="0">
              <a:solidFill>
                <a:srgbClr val="106585"/>
              </a:solidFill>
              <a:latin typeface="Dosis" pitchFamily="2" charset="0"/>
            </a:endParaRPr>
          </a:p>
          <a:p>
            <a:r>
              <a:rPr lang="fr-FR" sz="3200" b="1" dirty="0">
                <a:solidFill>
                  <a:srgbClr val="106585"/>
                </a:solidFill>
                <a:latin typeface="Dosis" pitchFamily="2" charset="0"/>
              </a:rPr>
              <a:t>Ce policier a un sifflet bleu.</a:t>
            </a:r>
          </a:p>
          <a:p>
            <a:endParaRPr lang="fr-FR" sz="3200" b="1" dirty="0">
              <a:solidFill>
                <a:srgbClr val="106585"/>
              </a:solidFill>
              <a:latin typeface="Dosis" pitchFamily="2" charset="0"/>
            </a:endParaRPr>
          </a:p>
          <a:p>
            <a:r>
              <a:rPr lang="fr-FR" sz="3200" b="1" dirty="0">
                <a:solidFill>
                  <a:srgbClr val="106585"/>
                </a:solidFill>
                <a:latin typeface="Dosis" pitchFamily="2" charset="0"/>
              </a:rPr>
              <a:t>Le facteur distribue le courrier.</a:t>
            </a:r>
          </a:p>
          <a:p>
            <a:endParaRPr lang="fr-FR" sz="2800" b="1" dirty="0">
              <a:solidFill>
                <a:srgbClr val="106585"/>
              </a:solidFill>
              <a:latin typeface="Dosis" pitchFamily="2" charset="0"/>
            </a:endParaRPr>
          </a:p>
        </p:txBody>
      </p:sp>
      <p:sp>
        <p:nvSpPr>
          <p:cNvPr id="2" name="ZoneTexte 1">
            <a:extLst>
              <a:ext uri="{FF2B5EF4-FFF2-40B4-BE49-F238E27FC236}">
                <a16:creationId xmlns:a16="http://schemas.microsoft.com/office/drawing/2014/main" id="{8E5A28BD-2FC6-96AA-8984-3171ECB9621B}"/>
              </a:ext>
            </a:extLst>
          </p:cNvPr>
          <p:cNvSpPr txBox="1"/>
          <p:nvPr>
            <p:custDataLst>
              <p:tags r:id="rId8"/>
            </p:custDataLst>
          </p:nvPr>
        </p:nvSpPr>
        <p:spPr>
          <a:xfrm>
            <a:off x="861660" y="308988"/>
            <a:ext cx="7967708" cy="830997"/>
          </a:xfrm>
          <a:prstGeom prst="rect">
            <a:avLst/>
          </a:prstGeom>
          <a:noFill/>
        </p:spPr>
        <p:txBody>
          <a:bodyPr wrap="square" rtlCol="0">
            <a:spAutoFit/>
          </a:bodyPr>
          <a:lstStyle/>
          <a:p>
            <a:pPr defTabSz="685818">
              <a:defRPr/>
            </a:pPr>
            <a:r>
              <a:rPr lang="fr-FR" sz="1600" b="1" dirty="0">
                <a:solidFill>
                  <a:prstClr val="white">
                    <a:lumMod val="65000"/>
                  </a:prstClr>
                </a:solidFill>
              </a:rPr>
              <a:t>Qui veut passer au tableau pour lire? </a:t>
            </a:r>
          </a:p>
          <a:p>
            <a:pPr defTabSz="685818">
              <a:defRPr/>
            </a:pPr>
            <a:r>
              <a:rPr lang="fr-FR" sz="1600" i="1" dirty="0">
                <a:solidFill>
                  <a:prstClr val="white">
                    <a:lumMod val="65000"/>
                  </a:prstClr>
                </a:solidFill>
              </a:rPr>
              <a:t>L’enseignant désigne des élèves chacun lit une phrase.</a:t>
            </a:r>
          </a:p>
          <a:p>
            <a:pPr defTabSz="685818">
              <a:defRPr/>
            </a:pPr>
            <a:endParaRPr lang="fr-FR" sz="1600" b="1" dirty="0">
              <a:solidFill>
                <a:prstClr val="white">
                  <a:lumMod val="65000"/>
                </a:prstClr>
              </a:solidFill>
            </a:endParaRPr>
          </a:p>
        </p:txBody>
      </p:sp>
      <p:graphicFrame>
        <p:nvGraphicFramePr>
          <p:cNvPr id="5" name="Tableau 4">
            <a:extLst>
              <a:ext uri="{FF2B5EF4-FFF2-40B4-BE49-F238E27FC236}">
                <a16:creationId xmlns:a16="http://schemas.microsoft.com/office/drawing/2014/main" id="{2B031B60-5D2F-C145-D649-372062E1C7DD}"/>
              </a:ext>
            </a:extLst>
          </p:cNvPr>
          <p:cNvGraphicFramePr>
            <a:graphicFrameLocks noGrp="1"/>
          </p:cNvGraphicFramePr>
          <p:nvPr>
            <p:custDataLst>
              <p:tags r:id="rId9"/>
            </p:custDataLst>
          </p:nvPr>
        </p:nvGraphicFramePr>
        <p:xfrm>
          <a:off x="-28533" y="-28609"/>
          <a:ext cx="8929656" cy="457200"/>
        </p:xfrm>
        <a:graphic>
          <a:graphicData uri="http://schemas.openxmlformats.org/drawingml/2006/table">
            <a:tbl>
              <a:tblPr firstRow="1" bandRow="1">
                <a:tableStyleId>{5C22544A-7EE6-4342-B048-85BDC9FD1C3A}</a:tableStyleId>
              </a:tblPr>
              <a:tblGrid>
                <a:gridCol w="1488276">
                  <a:extLst>
                    <a:ext uri="{9D8B030D-6E8A-4147-A177-3AD203B41FA5}">
                      <a16:colId xmlns:a16="http://schemas.microsoft.com/office/drawing/2014/main" val="1026576551"/>
                    </a:ext>
                  </a:extLst>
                </a:gridCol>
                <a:gridCol w="1488276">
                  <a:extLst>
                    <a:ext uri="{9D8B030D-6E8A-4147-A177-3AD203B41FA5}">
                      <a16:colId xmlns:a16="http://schemas.microsoft.com/office/drawing/2014/main" val="1915038765"/>
                    </a:ext>
                  </a:extLst>
                </a:gridCol>
                <a:gridCol w="1488276">
                  <a:extLst>
                    <a:ext uri="{9D8B030D-6E8A-4147-A177-3AD203B41FA5}">
                      <a16:colId xmlns:a16="http://schemas.microsoft.com/office/drawing/2014/main" val="2262048582"/>
                    </a:ext>
                  </a:extLst>
                </a:gridCol>
                <a:gridCol w="1696528">
                  <a:extLst>
                    <a:ext uri="{9D8B030D-6E8A-4147-A177-3AD203B41FA5}">
                      <a16:colId xmlns:a16="http://schemas.microsoft.com/office/drawing/2014/main" val="2897137454"/>
                    </a:ext>
                  </a:extLst>
                </a:gridCol>
                <a:gridCol w="1661185">
                  <a:extLst>
                    <a:ext uri="{9D8B030D-6E8A-4147-A177-3AD203B41FA5}">
                      <a16:colId xmlns:a16="http://schemas.microsoft.com/office/drawing/2014/main" val="2418460758"/>
                    </a:ext>
                  </a:extLst>
                </a:gridCol>
                <a:gridCol w="1107115">
                  <a:extLst>
                    <a:ext uri="{9D8B030D-6E8A-4147-A177-3AD203B41FA5}">
                      <a16:colId xmlns:a16="http://schemas.microsoft.com/office/drawing/2014/main" val="138499468"/>
                    </a:ext>
                  </a:extLst>
                </a:gridCol>
              </a:tblGrid>
              <a:tr h="285679">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75000"/>
                            </a:schemeClr>
                          </a:solidFill>
                          <a:latin typeface="Dosis" pitchFamily="2" charset="0"/>
                        </a:rPr>
                        <a:t>2. </a:t>
                      </a:r>
                      <a:r>
                        <a:rPr lang="fr-FR" sz="1300" b="1" kern="1200" dirty="0">
                          <a:solidFill>
                            <a:schemeClr val="bg1">
                              <a:lumMod val="75000"/>
                            </a:schemeClr>
                          </a:solidFill>
                          <a:latin typeface="Dosis" pitchFamily="2" charset="0"/>
                          <a:ea typeface="+mn-ea"/>
                          <a:cs typeface="+mn-cs"/>
                        </a:rPr>
                        <a:t>Vocabulaire</a:t>
                      </a:r>
                      <a:endParaRPr lang="fr-FR" sz="1300" b="1"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solidFill>
                          <a:latin typeface="Dosis" pitchFamily="2" charset="0"/>
                        </a:rPr>
                        <a:t>3. </a:t>
                      </a:r>
                      <a:r>
                        <a:rPr lang="fr-FR" sz="1200" b="1" kern="1200" dirty="0">
                          <a:solidFill>
                            <a:schemeClr val="bg1"/>
                          </a:solidFill>
                          <a:latin typeface="Dosis" pitchFamily="2" charset="0"/>
                          <a:ea typeface="+mn-ea"/>
                          <a:cs typeface="+mn-cs"/>
                        </a:rPr>
                        <a:t>Lecture</a:t>
                      </a:r>
                      <a:endParaRPr lang="fr-FR" sz="1200" dirty="0">
                        <a:solidFill>
                          <a:schemeClr val="bg1"/>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pic>
        <p:nvPicPr>
          <p:cNvPr id="6" name="Image 5">
            <a:extLst>
              <a:ext uri="{FF2B5EF4-FFF2-40B4-BE49-F238E27FC236}">
                <a16:creationId xmlns:a16="http://schemas.microsoft.com/office/drawing/2014/main" id="{55ABBE4C-4A36-FE96-570D-A845284030CE}"/>
              </a:ext>
            </a:extLst>
          </p:cNvPr>
          <p:cNvPicPr>
            <a:picLocks noChangeAspect="1"/>
          </p:cNvPicPr>
          <p:nvPr>
            <p:custDataLst>
              <p:tags r:id="rId10"/>
            </p:custDataLst>
          </p:nvPr>
        </p:nvPicPr>
        <p:blipFill>
          <a:blip r:embed="rId14"/>
          <a:stretch>
            <a:fillRect/>
          </a:stretch>
        </p:blipFill>
        <p:spPr>
          <a:xfrm>
            <a:off x="7639575" y="325001"/>
            <a:ext cx="1232811" cy="761784"/>
          </a:xfrm>
          <a:prstGeom prst="roundRect">
            <a:avLst>
              <a:gd name="adj" fmla="val 31362"/>
            </a:avLst>
          </a:prstGeom>
        </p:spPr>
      </p:pic>
      <p:sp>
        <p:nvSpPr>
          <p:cNvPr id="7" name="AutoShape 2" descr="chin et chat dans les bras d'un vétérinaire">
            <a:extLst>
              <a:ext uri="{FF2B5EF4-FFF2-40B4-BE49-F238E27FC236}">
                <a16:creationId xmlns:a16="http://schemas.microsoft.com/office/drawing/2014/main" id="{60F4DB15-ED60-DE6D-D4EA-FC5BA1C6A60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MA"/>
          </a:p>
        </p:txBody>
      </p:sp>
      <p:sp>
        <p:nvSpPr>
          <p:cNvPr id="9" name="AutoShape 4" descr="chin et chat dans les bras d'un vétérinaire">
            <a:extLst>
              <a:ext uri="{FF2B5EF4-FFF2-40B4-BE49-F238E27FC236}">
                <a16:creationId xmlns:a16="http://schemas.microsoft.com/office/drawing/2014/main" id="{DD48A27C-4031-BA83-056D-42E6E5124B61}"/>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MA"/>
          </a:p>
        </p:txBody>
      </p:sp>
      <p:sp>
        <p:nvSpPr>
          <p:cNvPr id="10" name="AutoShape 6" descr="chin et chat dans les bras d'un vétérinaire">
            <a:extLst>
              <a:ext uri="{FF2B5EF4-FFF2-40B4-BE49-F238E27FC236}">
                <a16:creationId xmlns:a16="http://schemas.microsoft.com/office/drawing/2014/main" id="{E1E1B7E9-08F3-C6C0-37EE-778DAFCD58AB}"/>
              </a:ext>
            </a:extLst>
          </p:cNvPr>
          <p:cNvSpPr>
            <a:spLocks noChangeAspect="1" noChangeArrowheads="1"/>
          </p:cNvSpPr>
          <p:nvPr/>
        </p:nvSpPr>
        <p:spPr bwMode="auto">
          <a:xfrm>
            <a:off x="4724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MA"/>
          </a:p>
        </p:txBody>
      </p:sp>
    </p:spTree>
    <p:extLst>
      <p:ext uri="{BB962C8B-B14F-4D97-AF65-F5344CB8AC3E}">
        <p14:creationId xmlns:p14="http://schemas.microsoft.com/office/powerpoint/2010/main" val="31519409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5D0478-4240-F891-8754-B4DAD75E6FF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88B29D-2449-8A02-D4E8-86F1A330F4DC}"/>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AAE034D8-9C47-2D75-A9E7-A5A79138FBB5}"/>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err="1">
                <a:solidFill>
                  <a:srgbClr val="215968"/>
                </a:solidFill>
                <a:latin typeface="Carelia"/>
              </a:rPr>
              <a:t>Ecriture</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4467BC8D-81FA-DED5-98DA-2D16DD2B308A}"/>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FCBA7342-4B10-866A-9367-47C29E34E8F7}"/>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52D4E163-58D3-9941-8368-FEBECCABAE34}"/>
              </a:ext>
            </a:extLst>
          </p:cNvPr>
          <p:cNvSpPr txBox="1"/>
          <p:nvPr/>
        </p:nvSpPr>
        <p:spPr>
          <a:xfrm>
            <a:off x="1777998" y="2178764"/>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Dictée de mots</a:t>
            </a:r>
            <a:endParaRPr lang="en-US" sz="2533" b="1" dirty="0">
              <a:solidFill>
                <a:srgbClr val="FFC000"/>
              </a:solidFill>
              <a:latin typeface="Dosis" pitchFamily="2" charset="0"/>
            </a:endParaRPr>
          </a:p>
        </p:txBody>
      </p:sp>
    </p:spTree>
    <p:extLst>
      <p:ext uri="{BB962C8B-B14F-4D97-AF65-F5344CB8AC3E}">
        <p14:creationId xmlns:p14="http://schemas.microsoft.com/office/powerpoint/2010/main" val="253088623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25CD-511B-F593-44EA-E7F9D77AB3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8651DFC-BE99-BFD9-7105-A5DA49C1142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CD6836-745A-D3A1-FB9D-4F9E1890130A}"/>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L'école</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9581145-5723-0B28-3B80-18B3D4AB87A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7058CCA2-4066-7A5A-80FC-9A661EB94CEA}"/>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DFE49EC5-F09F-CCAB-D05E-04892E5004A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74797588-F7E3-B7C7-E330-C1FF6D597B28}"/>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L’école. Lisons ensemble: l’école</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5579211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CF98-4196-AD31-F833-46AF0D9E95D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1641E1-5E7E-BD0A-10AF-E4202951B11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7CFFCE3B-8B0B-C893-E5F2-FB061F0822F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4B3F91-B0C0-A85A-A4FE-EA34CE26B29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B3D4CB-1F06-05DD-01DB-2F24A7077B9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63CD743-8C9A-766C-B7B9-35374404B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A0FF4B45-3DA1-F1CA-2741-BEEB5C8D2C88}"/>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B6183B1-A996-44E2-FE5B-090DC38FAF05}"/>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5862792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DFA27-D3E2-1207-63AC-D971B89766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3281030-EF28-1BCC-F113-BB2F26276A7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7FDA7D1-C491-BB1F-7F3A-085A1F369A9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66E25DC-8B9C-BC88-7595-E1DF9235674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3687ED0-9C36-3488-5CD6-5B8395B7A43E}"/>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964FB693-2047-278E-DB30-79DDD44269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8680FD16-0B24-0937-276E-6B208FE9E8D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E5ED85D-958A-E996-F56C-E440159E3A2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6E09D37C-640F-6E30-63AA-846C519C6916}"/>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L’école</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16875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25CD-511B-F593-44EA-E7F9D77AB3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8651DFC-BE99-BFD9-7105-A5DA49C1142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CD6836-745A-D3A1-FB9D-4F9E1890130A}"/>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Le poulet</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9581145-5723-0B28-3B80-18B3D4AB87A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7058CCA2-4066-7A5A-80FC-9A661EB94CEA}"/>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DFE49EC5-F09F-CCAB-D05E-04892E5004A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74797588-F7E3-B7C7-E330-C1FF6D597B28}"/>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Le poulet. Lisons ensemble: le poulet</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12013817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CF98-4196-AD31-F833-46AF0D9E95D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1641E1-5E7E-BD0A-10AF-E4202951B11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7CFFCE3B-8B0B-C893-E5F2-FB061F0822F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4B3F91-B0C0-A85A-A4FE-EA34CE26B29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B3D4CB-1F06-05DD-01DB-2F24A7077B9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63CD743-8C9A-766C-B7B9-35374404B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A0FF4B45-3DA1-F1CA-2741-BEEB5C8D2C88}"/>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B6183B1-A996-44E2-FE5B-090DC38FAF05}"/>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15714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DFA27-D3E2-1207-63AC-D971B89766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3281030-EF28-1BCC-F113-BB2F26276A7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7FDA7D1-C491-BB1F-7F3A-085A1F369A9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66E25DC-8B9C-BC88-7595-E1DF9235674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3687ED0-9C36-3488-5CD6-5B8395B7A43E}"/>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964FB693-2047-278E-DB30-79DDD44269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8680FD16-0B24-0937-276E-6B208FE9E8D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E5ED85D-958A-E996-F56C-E440159E3A2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6E09D37C-640F-6E30-63AA-846C519C6916}"/>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Le poulet</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6220501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25CD-511B-F593-44EA-E7F9D77AB3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8651DFC-BE99-BFD9-7105-A5DA49C1142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CD6836-745A-D3A1-FB9D-4F9E1890130A}"/>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Le boucher</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9581145-5723-0B28-3B80-18B3D4AB87A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7058CCA2-4066-7A5A-80FC-9A661EB94CEA}"/>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DFE49EC5-F09F-CCAB-D05E-04892E5004A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74797588-F7E3-B7C7-E330-C1FF6D597B28}"/>
              </a:ext>
            </a:extLst>
          </p:cNvPr>
          <p:cNvSpPr txBox="1"/>
          <p:nvPr/>
        </p:nvSpPr>
        <p:spPr>
          <a:xfrm>
            <a:off x="1140866" y="361337"/>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Le boucher. Lisons ensemble: le  boucher</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3823068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A01E9-E6E4-10C7-D133-3997E0EEC74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F865C9A-3E96-9B50-8530-557F9A514F40}"/>
              </a:ext>
            </a:extLst>
          </p:cNvPr>
          <p:cNvSpPr/>
          <p:nvPr/>
        </p:nvSpPr>
        <p:spPr>
          <a:xfrm>
            <a:off x="0" y="9834"/>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28728A1D-467D-56E7-4B54-BA0EA9F4769B}"/>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9844ABE9-70E3-1AB9-BBEA-DEBFEDD30355}"/>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1" name="ZoneTexte 20">
            <a:extLst>
              <a:ext uri="{FF2B5EF4-FFF2-40B4-BE49-F238E27FC236}">
                <a16:creationId xmlns:a16="http://schemas.microsoft.com/office/drawing/2014/main" id="{0ED25677-5BC0-618B-7148-B8D9F662E629}"/>
              </a:ext>
            </a:extLst>
          </p:cNvPr>
          <p:cNvSpPr txBox="1"/>
          <p:nvPr/>
        </p:nvSpPr>
        <p:spPr>
          <a:xfrm>
            <a:off x="952500" y="43180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Prenez vos ardoises. </a:t>
            </a:r>
          </a:p>
        </p:txBody>
      </p:sp>
      <p:sp>
        <p:nvSpPr>
          <p:cNvPr id="22" name="Freeform 8">
            <a:extLst>
              <a:ext uri="{FF2B5EF4-FFF2-40B4-BE49-F238E27FC236}">
                <a16:creationId xmlns:a16="http://schemas.microsoft.com/office/drawing/2014/main" id="{F625B1BE-6669-0FE7-AB01-D7115E1889A5}"/>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1951358E-9512-9F22-6EA0-69E4B64D16B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87E8D20A-E038-813D-0468-082DC6A856C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Tree>
    <p:extLst>
      <p:ext uri="{BB962C8B-B14F-4D97-AF65-F5344CB8AC3E}">
        <p14:creationId xmlns:p14="http://schemas.microsoft.com/office/powerpoint/2010/main" val="27642017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CF98-4196-AD31-F833-46AF0D9E95D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1641E1-5E7E-BD0A-10AF-E4202951B11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7CFFCE3B-8B0B-C893-E5F2-FB061F0822F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4B3F91-B0C0-A85A-A4FE-EA34CE26B29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B3D4CB-1F06-05DD-01DB-2F24A7077B9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63CD743-8C9A-766C-B7B9-35374404B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A0FF4B45-3DA1-F1CA-2741-BEEB5C8D2C88}"/>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B6183B1-A996-44E2-FE5B-090DC38FAF05}"/>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3252590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DFA27-D3E2-1207-63AC-D971B89766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3281030-EF28-1BCC-F113-BB2F26276A7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7FDA7D1-C491-BB1F-7F3A-085A1F369A9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66E25DC-8B9C-BC88-7595-E1DF9235674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3687ED0-9C36-3488-5CD6-5B8395B7A43E}"/>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964FB693-2047-278E-DB30-79DDD44269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8680FD16-0B24-0937-276E-6B208FE9E8D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E5ED85D-958A-E996-F56C-E440159E3A2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6E09D37C-640F-6E30-63AA-846C519C6916}"/>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Le boucher</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24283248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125CD-511B-F593-44EA-E7F9D77AB37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18651DFC-BE99-BFD9-7105-A5DA49C1142D}"/>
              </a:ext>
            </a:extLst>
          </p:cNvPr>
          <p:cNvSpPr/>
          <p:nvPr/>
        </p:nvSpPr>
        <p:spPr>
          <a:xfrm>
            <a:off x="0" y="0"/>
            <a:ext cx="9144000" cy="6858000"/>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8" name="Rectangle : coins arrondis 7">
            <a:extLst>
              <a:ext uri="{FF2B5EF4-FFF2-40B4-BE49-F238E27FC236}">
                <a16:creationId xmlns:a16="http://schemas.microsoft.com/office/drawing/2014/main" id="{02CD6836-745A-D3A1-FB9D-4F9E1890130A}"/>
              </a:ext>
            </a:extLst>
          </p:cNvPr>
          <p:cNvSpPr/>
          <p:nvPr/>
        </p:nvSpPr>
        <p:spPr>
          <a:xfrm>
            <a:off x="190504" y="228600"/>
            <a:ext cx="8795245" cy="6400800"/>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r>
              <a:rPr lang="fr-MA" sz="9600" b="1" dirty="0">
                <a:solidFill>
                  <a:srgbClr val="106585"/>
                </a:solidFill>
                <a:latin typeface="Dosis" pitchFamily="2" charset="0"/>
              </a:rPr>
              <a:t>Le fermier</a:t>
            </a:r>
            <a:endParaRPr lang="fr-MA" sz="9200" dirty="0">
              <a:solidFill>
                <a:prstClr val="white"/>
              </a:solidFill>
              <a:latin typeface="Dosis" pitchFamily="2" charset="0"/>
            </a:endParaRPr>
          </a:p>
        </p:txBody>
      </p:sp>
      <p:sp>
        <p:nvSpPr>
          <p:cNvPr id="23" name="Rectangle : coins arrondis 22">
            <a:extLst>
              <a:ext uri="{FF2B5EF4-FFF2-40B4-BE49-F238E27FC236}">
                <a16:creationId xmlns:a16="http://schemas.microsoft.com/office/drawing/2014/main" id="{59581145-5723-0B28-3B80-18B3D4AB87AD}"/>
              </a:ext>
            </a:extLst>
          </p:cNvPr>
          <p:cNvSpPr/>
          <p:nvPr/>
        </p:nvSpPr>
        <p:spPr>
          <a:xfrm>
            <a:off x="190503" y="228600"/>
            <a:ext cx="8769597" cy="76200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5" name="Freeform 8">
            <a:extLst>
              <a:ext uri="{FF2B5EF4-FFF2-40B4-BE49-F238E27FC236}">
                <a16:creationId xmlns:a16="http://schemas.microsoft.com/office/drawing/2014/main" id="{7058CCA2-4066-7A5A-80FC-9A661EB94CEA}"/>
              </a:ext>
            </a:extLst>
          </p:cNvPr>
          <p:cNvSpPr/>
          <p:nvPr/>
        </p:nvSpPr>
        <p:spPr>
          <a:xfrm>
            <a:off x="673349" y="462624"/>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endParaRPr lang="fr-MA" sz="900" dirty="0">
              <a:solidFill>
                <a:prstClr val="white">
                  <a:lumMod val="50000"/>
                </a:prstClr>
              </a:solidFill>
              <a:latin typeface="Dosis" pitchFamily="2" charset="0"/>
            </a:endParaRPr>
          </a:p>
        </p:txBody>
      </p:sp>
      <p:graphicFrame>
        <p:nvGraphicFramePr>
          <p:cNvPr id="3" name="Tableau 2">
            <a:extLst>
              <a:ext uri="{FF2B5EF4-FFF2-40B4-BE49-F238E27FC236}">
                <a16:creationId xmlns:a16="http://schemas.microsoft.com/office/drawing/2014/main" id="{DFE49EC5-F09F-CCAB-D05E-04892E5004AD}"/>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4" name="ZoneTexte 3">
            <a:extLst>
              <a:ext uri="{FF2B5EF4-FFF2-40B4-BE49-F238E27FC236}">
                <a16:creationId xmlns:a16="http://schemas.microsoft.com/office/drawing/2014/main" id="{74797588-F7E3-B7C7-E330-C1FF6D597B28}"/>
              </a:ext>
            </a:extLst>
          </p:cNvPr>
          <p:cNvSpPr txBox="1"/>
          <p:nvPr/>
        </p:nvSpPr>
        <p:spPr>
          <a:xfrm>
            <a:off x="1140864" y="376715"/>
            <a:ext cx="7158095" cy="584455"/>
          </a:xfrm>
          <a:prstGeom prst="rect">
            <a:avLst/>
          </a:prstGeom>
          <a:noFill/>
        </p:spPr>
        <p:txBody>
          <a:bodyPr wrap="square">
            <a:spAutoFit/>
          </a:bodyPr>
          <a:lstStyle/>
          <a:p>
            <a:pPr marL="0" lvl="1" defTabSz="457246">
              <a:lnSpc>
                <a:spcPts val="2011"/>
              </a:lnSpc>
              <a:spcBef>
                <a:spcPct val="0"/>
              </a:spcBef>
            </a:pPr>
            <a:r>
              <a:rPr lang="fr-FR" sz="1500" b="1" dirty="0">
                <a:solidFill>
                  <a:prstClr val="white">
                    <a:lumMod val="65000"/>
                  </a:prstClr>
                </a:solidFill>
                <a:latin typeface="Dosis" pitchFamily="2" charset="0"/>
              </a:rPr>
              <a:t>Le fermier. Lisons ensemble: le fermier</a:t>
            </a:r>
          </a:p>
          <a:p>
            <a:pPr marL="0" lvl="1" defTabSz="457246">
              <a:lnSpc>
                <a:spcPts val="2011"/>
              </a:lnSpc>
              <a:spcBef>
                <a:spcPct val="0"/>
              </a:spcBef>
            </a:pPr>
            <a:endParaRPr lang="fr-FR" sz="1500" b="1" dirty="0">
              <a:solidFill>
                <a:prstClr val="white">
                  <a:lumMod val="65000"/>
                </a:prstClr>
              </a:solidFill>
              <a:latin typeface="Dosis" pitchFamily="2" charset="0"/>
            </a:endParaRPr>
          </a:p>
        </p:txBody>
      </p:sp>
    </p:spTree>
    <p:extLst>
      <p:ext uri="{BB962C8B-B14F-4D97-AF65-F5344CB8AC3E}">
        <p14:creationId xmlns:p14="http://schemas.microsoft.com/office/powerpoint/2010/main" val="34972283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7CF98-4196-AD31-F833-46AF0D9E95D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91641E1-5E7E-BD0A-10AF-E4202951B11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7CFFCE3B-8B0B-C893-E5F2-FB061F0822F1}"/>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714B3F91-B0C0-A85A-A4FE-EA34CE26B299}"/>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23B3D4CB-1F06-05DD-01DB-2F24A7077B9F}"/>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363CD743-8C9A-766C-B7B9-35374404B97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4424799" cy="3420971"/>
          </a:xfrm>
          <a:prstGeom prst="rect">
            <a:avLst/>
          </a:prstGeom>
        </p:spPr>
      </p:pic>
      <p:graphicFrame>
        <p:nvGraphicFramePr>
          <p:cNvPr id="7" name="Tableau 6">
            <a:extLst>
              <a:ext uri="{FF2B5EF4-FFF2-40B4-BE49-F238E27FC236}">
                <a16:creationId xmlns:a16="http://schemas.microsoft.com/office/drawing/2014/main" id="{A0FF4B45-3DA1-F1CA-2741-BEEB5C8D2C88}"/>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1B6183B1-A996-44E2-FE5B-090DC38FAF05}"/>
              </a:ext>
            </a:extLst>
          </p:cNvPr>
          <p:cNvSpPr txBox="1"/>
          <p:nvPr/>
        </p:nvSpPr>
        <p:spPr>
          <a:xfrm>
            <a:off x="1009807" y="319461"/>
            <a:ext cx="6096000" cy="327975"/>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Ecrivez  sur vos ardoises. </a:t>
            </a:r>
          </a:p>
        </p:txBody>
      </p:sp>
    </p:spTree>
    <p:extLst>
      <p:ext uri="{BB962C8B-B14F-4D97-AF65-F5344CB8AC3E}">
        <p14:creationId xmlns:p14="http://schemas.microsoft.com/office/powerpoint/2010/main" val="35039614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DFA27-D3E2-1207-63AC-D971B89766E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3281030-EF28-1BCC-F113-BB2F26276A7F}"/>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5" name="Rectangle : coins arrondis 4">
            <a:extLst>
              <a:ext uri="{FF2B5EF4-FFF2-40B4-BE49-F238E27FC236}">
                <a16:creationId xmlns:a16="http://schemas.microsoft.com/office/drawing/2014/main" id="{37FDA7D1-C491-BB1F-7F3A-085A1F369A9E}"/>
              </a:ext>
            </a:extLst>
          </p:cNvPr>
          <p:cNvSpPr/>
          <p:nvPr/>
        </p:nvSpPr>
        <p:spPr>
          <a:xfrm>
            <a:off x="183904" y="228602"/>
            <a:ext cx="8776195" cy="64007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066E25DC-8B9C-BC88-7595-E1DF9235674D}"/>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D3687ED0-9C36-3488-5CD6-5B8395B7A43E}"/>
              </a:ext>
            </a:extLst>
          </p:cNvPr>
          <p:cNvSpPr/>
          <p:nvPr/>
        </p:nvSpPr>
        <p:spPr>
          <a:xfrm>
            <a:off x="567366" y="486731"/>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pic>
        <p:nvPicPr>
          <p:cNvPr id="2" name="Image 1">
            <a:extLst>
              <a:ext uri="{FF2B5EF4-FFF2-40B4-BE49-F238E27FC236}">
                <a16:creationId xmlns:a16="http://schemas.microsoft.com/office/drawing/2014/main" id="{964FB693-2047-278E-DB30-79DDD44269B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184402" y="1718516"/>
            <a:ext cx="5061973" cy="3420971"/>
          </a:xfrm>
          <a:prstGeom prst="rect">
            <a:avLst/>
          </a:prstGeom>
        </p:spPr>
      </p:pic>
      <p:graphicFrame>
        <p:nvGraphicFramePr>
          <p:cNvPr id="7" name="Tableau 6">
            <a:extLst>
              <a:ext uri="{FF2B5EF4-FFF2-40B4-BE49-F238E27FC236}">
                <a16:creationId xmlns:a16="http://schemas.microsoft.com/office/drawing/2014/main" id="{8680FD16-0B24-0937-276E-6B208FE9E8DC}"/>
              </a:ext>
            </a:extLst>
          </p:cNvPr>
          <p:cNvGraphicFramePr>
            <a:graphicFrameLocks noGrp="1"/>
          </p:cNvGraphicFramePr>
          <p:nvPr>
            <p:custDataLst>
              <p:tags r:id="rId1"/>
            </p:custDataLst>
          </p:nvPr>
        </p:nvGraphicFramePr>
        <p:xfrm>
          <a:off x="1" y="-1"/>
          <a:ext cx="8947890" cy="457200"/>
        </p:xfrm>
        <a:graphic>
          <a:graphicData uri="http://schemas.openxmlformats.org/drawingml/2006/table">
            <a:tbl>
              <a:tblPr firstRow="1" bandRow="1">
                <a:tableStyleId>{5C22544A-7EE6-4342-B048-85BDC9FD1C3A}</a:tableStyleId>
              </a:tblPr>
              <a:tblGrid>
                <a:gridCol w="1491315">
                  <a:extLst>
                    <a:ext uri="{9D8B030D-6E8A-4147-A177-3AD203B41FA5}">
                      <a16:colId xmlns:a16="http://schemas.microsoft.com/office/drawing/2014/main" val="1026576551"/>
                    </a:ext>
                  </a:extLst>
                </a:gridCol>
                <a:gridCol w="1491315">
                  <a:extLst>
                    <a:ext uri="{9D8B030D-6E8A-4147-A177-3AD203B41FA5}">
                      <a16:colId xmlns:a16="http://schemas.microsoft.com/office/drawing/2014/main" val="1915038765"/>
                    </a:ext>
                  </a:extLst>
                </a:gridCol>
                <a:gridCol w="1491315">
                  <a:extLst>
                    <a:ext uri="{9D8B030D-6E8A-4147-A177-3AD203B41FA5}">
                      <a16:colId xmlns:a16="http://schemas.microsoft.com/office/drawing/2014/main" val="2262048582"/>
                    </a:ext>
                  </a:extLst>
                </a:gridCol>
                <a:gridCol w="1699993">
                  <a:extLst>
                    <a:ext uri="{9D8B030D-6E8A-4147-A177-3AD203B41FA5}">
                      <a16:colId xmlns:a16="http://schemas.microsoft.com/office/drawing/2014/main" val="2897137454"/>
                    </a:ext>
                  </a:extLst>
                </a:gridCol>
                <a:gridCol w="1664577">
                  <a:extLst>
                    <a:ext uri="{9D8B030D-6E8A-4147-A177-3AD203B41FA5}">
                      <a16:colId xmlns:a16="http://schemas.microsoft.com/office/drawing/2014/main" val="2418460758"/>
                    </a:ext>
                  </a:extLst>
                </a:gridCol>
                <a:gridCol w="1109375">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300" b="1" dirty="0">
                          <a:solidFill>
                            <a:schemeClr val="bg1">
                              <a:lumMod val="65000"/>
                            </a:schemeClr>
                          </a:solidFill>
                          <a:latin typeface="Dosis" pitchFamily="2" charset="0"/>
                        </a:rPr>
                        <a:t>2. </a:t>
                      </a:r>
                      <a:r>
                        <a:rPr lang="fr-FR" sz="1300" b="1" kern="1200" dirty="0">
                          <a:solidFill>
                            <a:schemeClr val="bg1">
                              <a:lumMod val="65000"/>
                            </a:schemeClr>
                          </a:solidFill>
                          <a:latin typeface="Dosis" pitchFamily="2" charset="0"/>
                          <a:ea typeface="+mn-ea"/>
                          <a:cs typeface="+mn-cs"/>
                        </a:rPr>
                        <a:t>Vocabulaire</a:t>
                      </a:r>
                      <a:endParaRPr lang="fr-FR" sz="1300" b="1" dirty="0">
                        <a:solidFill>
                          <a:schemeClr val="bg1">
                            <a:lumMod val="6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3" name="ZoneTexte 2">
            <a:extLst>
              <a:ext uri="{FF2B5EF4-FFF2-40B4-BE49-F238E27FC236}">
                <a16:creationId xmlns:a16="http://schemas.microsoft.com/office/drawing/2014/main" id="{BE5ED85D-958A-E996-F56C-E440159E3A29}"/>
              </a:ext>
            </a:extLst>
          </p:cNvPr>
          <p:cNvSpPr txBox="1"/>
          <p:nvPr/>
        </p:nvSpPr>
        <p:spPr>
          <a:xfrm>
            <a:off x="1009807" y="319461"/>
            <a:ext cx="6629858" cy="579646"/>
          </a:xfrm>
          <a:prstGeom prst="rect">
            <a:avLst/>
          </a:prstGeom>
          <a:noFill/>
        </p:spPr>
        <p:txBody>
          <a:bodyPr wrap="square">
            <a:spAutoFit/>
          </a:bodyPr>
          <a:lstStyle/>
          <a:p>
            <a:pPr marL="0" lvl="1" defTabSz="457246">
              <a:lnSpc>
                <a:spcPts val="2011"/>
              </a:lnSpc>
              <a:spcBef>
                <a:spcPct val="0"/>
              </a:spcBef>
              <a:defRPr/>
            </a:pPr>
            <a:r>
              <a:rPr lang="fr-FR" sz="1500" b="1" dirty="0">
                <a:solidFill>
                  <a:prstClr val="white">
                    <a:lumMod val="65000"/>
                  </a:prstClr>
                </a:solidFill>
                <a:latin typeface="Dosis" pitchFamily="2" charset="0"/>
              </a:rPr>
              <a:t>Levez vos ardoises. </a:t>
            </a:r>
          </a:p>
          <a:p>
            <a:pPr marL="0" lvl="1" defTabSz="457246">
              <a:lnSpc>
                <a:spcPts val="2011"/>
              </a:lnSpc>
              <a:spcBef>
                <a:spcPct val="0"/>
              </a:spcBef>
              <a:defRPr/>
            </a:pPr>
            <a:r>
              <a:rPr lang="fr-FR" sz="1400" i="1" dirty="0">
                <a:solidFill>
                  <a:prstClr val="white">
                    <a:lumMod val="65000"/>
                  </a:prstClr>
                </a:solidFill>
                <a:latin typeface="Dosis" pitchFamily="2" charset="0"/>
              </a:rPr>
              <a:t>Fournir une rétroaction positive ou corrective</a:t>
            </a:r>
            <a:r>
              <a:rPr lang="fr-FR" sz="1400" b="1" dirty="0">
                <a:solidFill>
                  <a:prstClr val="white">
                    <a:lumMod val="65000"/>
                  </a:prstClr>
                </a:solidFill>
                <a:latin typeface="Dosis" pitchFamily="2" charset="0"/>
              </a:rPr>
              <a:t>.</a:t>
            </a:r>
          </a:p>
        </p:txBody>
      </p:sp>
      <p:sp>
        <p:nvSpPr>
          <p:cNvPr id="9" name="ZoneTexte 8">
            <a:extLst>
              <a:ext uri="{FF2B5EF4-FFF2-40B4-BE49-F238E27FC236}">
                <a16:creationId xmlns:a16="http://schemas.microsoft.com/office/drawing/2014/main" id="{6E09D37C-640F-6E30-63AA-846C519C6916}"/>
              </a:ext>
            </a:extLst>
          </p:cNvPr>
          <p:cNvSpPr txBox="1"/>
          <p:nvPr/>
        </p:nvSpPr>
        <p:spPr>
          <a:xfrm>
            <a:off x="3195200" y="2861186"/>
            <a:ext cx="3058116" cy="707886"/>
          </a:xfrm>
          <a:prstGeom prst="rect">
            <a:avLst/>
          </a:prstGeom>
          <a:noFill/>
        </p:spPr>
        <p:txBody>
          <a:bodyPr wrap="square">
            <a:spAutoFit/>
          </a:bodyPr>
          <a:lstStyle/>
          <a:p>
            <a:pPr algn="ctr" defTabSz="457246"/>
            <a:r>
              <a:rPr lang="fr-MA" sz="4000" b="1" dirty="0">
                <a:solidFill>
                  <a:schemeClr val="bg1"/>
                </a:solidFill>
                <a:latin typeface="Dosis" pitchFamily="2" charset="0"/>
              </a:rPr>
              <a:t>Le fermier</a:t>
            </a:r>
            <a:endParaRPr lang="fr-MA" sz="4000" dirty="0">
              <a:solidFill>
                <a:schemeClr val="bg1"/>
              </a:solidFill>
              <a:latin typeface="Dosis" pitchFamily="2" charset="0"/>
            </a:endParaRPr>
          </a:p>
        </p:txBody>
      </p:sp>
    </p:spTree>
    <p:extLst>
      <p:ext uri="{BB962C8B-B14F-4D97-AF65-F5344CB8AC3E}">
        <p14:creationId xmlns:p14="http://schemas.microsoft.com/office/powerpoint/2010/main" val="34638336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9A85B7-6B4B-4B2A-E790-2E400A1B5EA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A2B61D9-0014-5C61-8041-D3057CF3ACB0}"/>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97192840-FA34-5800-0CD4-B9A5F8B4A523}"/>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Pratique </a:t>
            </a:r>
            <a:r>
              <a:rPr lang="en-US" sz="3200" dirty="0" err="1">
                <a:solidFill>
                  <a:srgbClr val="215968"/>
                </a:solidFill>
                <a:latin typeface="Carelia"/>
              </a:rPr>
              <a:t>autonome</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30BB91E0-519C-3A7C-AEC6-BFC196649A74}"/>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0295852F-FDE9-1449-FEC1-DEDE4388B5D0}"/>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79464D8C-AFD6-2B16-E4E7-7CED0E9603C4}"/>
              </a:ext>
            </a:extLst>
          </p:cNvPr>
          <p:cNvSpPr txBox="1"/>
          <p:nvPr/>
        </p:nvSpPr>
        <p:spPr>
          <a:xfrm>
            <a:off x="1777998" y="2178764"/>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Lecture à deux </a:t>
            </a:r>
          </a:p>
        </p:txBody>
      </p:sp>
    </p:spTree>
    <p:extLst>
      <p:ext uri="{BB962C8B-B14F-4D97-AF65-F5344CB8AC3E}">
        <p14:creationId xmlns:p14="http://schemas.microsoft.com/office/powerpoint/2010/main" val="960055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7FCF9-595B-CAA2-20AB-2685F7511A9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6F758B7-B1DF-0ABD-F173-4C66C7DB8AC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638046DB-94B9-DED7-CAC6-2DCA92F2544A}"/>
              </a:ext>
            </a:extLst>
          </p:cNvPr>
          <p:cNvSpPr/>
          <p:nvPr/>
        </p:nvSpPr>
        <p:spPr>
          <a:xfrm>
            <a:off x="108155" y="190501"/>
            <a:ext cx="8927691"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4A75AE08-34F6-EF6A-F750-60DB7FA89E4C}"/>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94C1D7D9-8A30-244F-A6CC-12CC682D1949}"/>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987DD491-D834-8A0E-DDE5-98A73B70C706}"/>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66D80322-447B-83FD-3E9C-A0DD46644B59}"/>
              </a:ext>
            </a:extLst>
          </p:cNvPr>
          <p:cNvSpPr txBox="1"/>
          <p:nvPr/>
        </p:nvSpPr>
        <p:spPr>
          <a:xfrm>
            <a:off x="844378" y="329507"/>
            <a:ext cx="8034152"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Activités 1et2  page 28 . Lisez  à votre voisin à voix basse . Ensuite, échangez les rôles.</a:t>
            </a:r>
            <a:endParaRPr lang="fr-FR" sz="1400" dirty="0">
              <a:solidFill>
                <a:prstClr val="white">
                  <a:lumMod val="65000"/>
                </a:prstClr>
              </a:solidFill>
              <a:latin typeface="Dosis" pitchFamily="2" charset="0"/>
            </a:endParaRPr>
          </a:p>
          <a:p>
            <a:pPr defTabSz="457246">
              <a:defRPr/>
            </a:pPr>
            <a:r>
              <a:rPr lang="fr-FR" sz="1400" i="1" dirty="0">
                <a:solidFill>
                  <a:prstClr val="white">
                    <a:lumMod val="65000"/>
                  </a:prstClr>
                </a:solidFill>
                <a:latin typeface="Dosis" pitchFamily="2" charset="0"/>
              </a:rPr>
              <a:t>L’enseignant  (e ) circule entre les rangs et donne une rétroaction positive ou corrective.    </a:t>
            </a:r>
          </a:p>
        </p:txBody>
      </p:sp>
      <p:pic>
        <p:nvPicPr>
          <p:cNvPr id="8" name="Image 7" descr="Une image contenant dessin, dessin humoristique, croquis, Dessin d’enfant&#10;&#10;Description générée automatiquement">
            <a:extLst>
              <a:ext uri="{FF2B5EF4-FFF2-40B4-BE49-F238E27FC236}">
                <a16:creationId xmlns:a16="http://schemas.microsoft.com/office/drawing/2014/main" id="{4C3718C9-B267-E2E1-E356-8190FABF342B}"/>
              </a:ext>
            </a:extLst>
          </p:cNvPr>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5157" y="228601"/>
            <a:ext cx="1370707" cy="856623"/>
          </a:xfrm>
          <a:prstGeom prst="rect">
            <a:avLst/>
          </a:prstGeom>
        </p:spPr>
      </p:pic>
      <p:pic>
        <p:nvPicPr>
          <p:cNvPr id="10" name="Image 9">
            <a:extLst>
              <a:ext uri="{FF2B5EF4-FFF2-40B4-BE49-F238E27FC236}">
                <a16:creationId xmlns:a16="http://schemas.microsoft.com/office/drawing/2014/main" id="{69D521B3-CF14-5D75-0FC2-6B355720D6E8}"/>
              </a:ext>
            </a:extLst>
          </p:cNvPr>
          <p:cNvPicPr>
            <a:picLocks noChangeAspect="1"/>
          </p:cNvPicPr>
          <p:nvPr/>
        </p:nvPicPr>
        <p:blipFill>
          <a:blip r:embed="rId7"/>
          <a:stretch>
            <a:fillRect/>
          </a:stretch>
        </p:blipFill>
        <p:spPr>
          <a:xfrm>
            <a:off x="3335482" y="969798"/>
            <a:ext cx="3927705" cy="5420612"/>
          </a:xfrm>
          <a:prstGeom prst="rect">
            <a:avLst/>
          </a:prstGeom>
          <a:ln w="38100">
            <a:solidFill>
              <a:schemeClr val="tx1"/>
            </a:solidFill>
          </a:ln>
        </p:spPr>
      </p:pic>
      <p:sp>
        <p:nvSpPr>
          <p:cNvPr id="5" name="Rectangle 4">
            <a:extLst>
              <a:ext uri="{FF2B5EF4-FFF2-40B4-BE49-F238E27FC236}">
                <a16:creationId xmlns:a16="http://schemas.microsoft.com/office/drawing/2014/main" id="{110E1E08-8EE8-5F11-DDC8-F8245693E4A6}"/>
              </a:ext>
            </a:extLst>
          </p:cNvPr>
          <p:cNvSpPr/>
          <p:nvPr/>
        </p:nvSpPr>
        <p:spPr>
          <a:xfrm>
            <a:off x="2214938" y="2298538"/>
            <a:ext cx="5765279" cy="182665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261281998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2BE1F-DD9A-1EFB-7D3B-705DEAE5C59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62EFC90-F034-ED61-D939-E68734EB3125}"/>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6ED170DC-83B2-D984-193F-5222F0F90E4C}"/>
              </a:ext>
            </a:extLst>
          </p:cNvPr>
          <p:cNvSpPr/>
          <p:nvPr/>
        </p:nvSpPr>
        <p:spPr>
          <a:xfrm>
            <a:off x="114754" y="207939"/>
            <a:ext cx="8927690"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091D2B6F-3FEA-EB43-4A59-1BD90D3C0B02}"/>
              </a:ext>
            </a:extLst>
          </p:cNvPr>
          <p:cNvSpPr/>
          <p:nvPr/>
        </p:nvSpPr>
        <p:spPr>
          <a:xfrm>
            <a:off x="190503" y="228600"/>
            <a:ext cx="8769597" cy="73542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EBCE987C-FD18-33DA-E90C-4B22D3D440D3}"/>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04B5CA27-49FE-A868-A452-C2FABB2301DC}"/>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7559CEE6-9D31-E54C-D2A1-94666E3113EE}"/>
              </a:ext>
            </a:extLst>
          </p:cNvPr>
          <p:cNvSpPr txBox="1"/>
          <p:nvPr/>
        </p:nvSpPr>
        <p:spPr>
          <a:xfrm>
            <a:off x="844378" y="329507"/>
            <a:ext cx="8034152" cy="523220"/>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Activités 3 et4  page 28. Lisez  à votre voisin à voix basse . Ensuite, échangez les rôles.</a:t>
            </a:r>
            <a:endParaRPr lang="fr-FR" sz="1400" dirty="0">
              <a:solidFill>
                <a:prstClr val="white">
                  <a:lumMod val="65000"/>
                </a:prstClr>
              </a:solidFill>
              <a:latin typeface="Dosis" pitchFamily="2" charset="0"/>
            </a:endParaRPr>
          </a:p>
          <a:p>
            <a:pPr defTabSz="457246">
              <a:defRPr/>
            </a:pPr>
            <a:r>
              <a:rPr lang="fr-FR" sz="1400" i="1" dirty="0">
                <a:solidFill>
                  <a:prstClr val="white">
                    <a:lumMod val="65000"/>
                  </a:prstClr>
                </a:solidFill>
                <a:latin typeface="Dosis" pitchFamily="2" charset="0"/>
              </a:rPr>
              <a:t>L’enseignant  (e ) circule entre les rangs et donne une rétroaction positive ou corrective.    </a:t>
            </a:r>
          </a:p>
        </p:txBody>
      </p:sp>
      <p:pic>
        <p:nvPicPr>
          <p:cNvPr id="8" name="Image 7" descr="Une image contenant dessin, dessin humoristique, croquis, Dessin d’enfant&#10;&#10;Description générée automatiquement">
            <a:extLst>
              <a:ext uri="{FF2B5EF4-FFF2-40B4-BE49-F238E27FC236}">
                <a16:creationId xmlns:a16="http://schemas.microsoft.com/office/drawing/2014/main" id="{F3ACD034-0EF9-F44A-4E1E-47DF5C6F839B}"/>
              </a:ext>
            </a:extLst>
          </p:cNvPr>
          <p:cNvPicPr>
            <a:picLocks noChangeAspect="1"/>
          </p:cNvPicPr>
          <p:nvPr>
            <p:custDataLst>
              <p:tags r:id="rId2"/>
            </p:custDataLst>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14423" y="228600"/>
            <a:ext cx="1370707" cy="856623"/>
          </a:xfrm>
          <a:prstGeom prst="rect">
            <a:avLst/>
          </a:prstGeom>
        </p:spPr>
      </p:pic>
      <p:pic>
        <p:nvPicPr>
          <p:cNvPr id="3" name="Image 2">
            <a:extLst>
              <a:ext uri="{FF2B5EF4-FFF2-40B4-BE49-F238E27FC236}">
                <a16:creationId xmlns:a16="http://schemas.microsoft.com/office/drawing/2014/main" id="{EAEEB244-A6F3-BB94-A0F1-BA1476CC0AE7}"/>
              </a:ext>
            </a:extLst>
          </p:cNvPr>
          <p:cNvPicPr>
            <a:picLocks noChangeAspect="1"/>
          </p:cNvPicPr>
          <p:nvPr/>
        </p:nvPicPr>
        <p:blipFill>
          <a:blip r:embed="rId7"/>
          <a:stretch>
            <a:fillRect/>
          </a:stretch>
        </p:blipFill>
        <p:spPr>
          <a:xfrm>
            <a:off x="2608147" y="1085223"/>
            <a:ext cx="3927705" cy="5420612"/>
          </a:xfrm>
          <a:prstGeom prst="rect">
            <a:avLst/>
          </a:prstGeom>
          <a:ln w="38100">
            <a:solidFill>
              <a:schemeClr val="tx1"/>
            </a:solidFill>
          </a:ln>
        </p:spPr>
      </p:pic>
      <p:sp>
        <p:nvSpPr>
          <p:cNvPr id="5" name="Rectangle 4">
            <a:extLst>
              <a:ext uri="{FF2B5EF4-FFF2-40B4-BE49-F238E27FC236}">
                <a16:creationId xmlns:a16="http://schemas.microsoft.com/office/drawing/2014/main" id="{4976C226-9C65-D0D1-4FDD-8B9C24D1FFD3}"/>
              </a:ext>
            </a:extLst>
          </p:cNvPr>
          <p:cNvSpPr/>
          <p:nvPr/>
        </p:nvSpPr>
        <p:spPr>
          <a:xfrm>
            <a:off x="1816946" y="4285320"/>
            <a:ext cx="5395354" cy="126735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18100610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3B1F6-005C-7A86-11F3-DAAE108C28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9F42FC2-0234-2D62-2367-D54F0658DC21}"/>
              </a:ext>
            </a:extLst>
          </p:cNvPr>
          <p:cNvSpPr/>
          <p:nvPr/>
        </p:nvSpPr>
        <p:spPr>
          <a:xfrm>
            <a:off x="2" y="-37663"/>
            <a:ext cx="914399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txBody>
          <a:bodyPr/>
          <a:lstStyle/>
          <a:p>
            <a:pPr defTabSz="609630"/>
            <a:endParaRPr lang="fr-MA" sz="571" dirty="0">
              <a:solidFill>
                <a:prstClr val="black"/>
              </a:solidFill>
              <a:latin typeface="Dosis" pitchFamily="2" charset="0"/>
            </a:endParaRPr>
          </a:p>
        </p:txBody>
      </p:sp>
      <p:sp>
        <p:nvSpPr>
          <p:cNvPr id="6" name="TextBox 6">
            <a:extLst>
              <a:ext uri="{FF2B5EF4-FFF2-40B4-BE49-F238E27FC236}">
                <a16:creationId xmlns:a16="http://schemas.microsoft.com/office/drawing/2014/main" id="{8D7D39F4-23A7-2F78-FB81-0DE21E68C2A9}"/>
              </a:ext>
            </a:extLst>
          </p:cNvPr>
          <p:cNvSpPr txBox="1"/>
          <p:nvPr/>
        </p:nvSpPr>
        <p:spPr>
          <a:xfrm>
            <a:off x="716226" y="644552"/>
            <a:ext cx="7711551" cy="820096"/>
          </a:xfrm>
          <a:prstGeom prst="rect">
            <a:avLst/>
          </a:prstGeom>
        </p:spPr>
        <p:txBody>
          <a:bodyPr lIns="0" tIns="0" rIns="0" bIns="0" rtlCol="0" anchor="t">
            <a:spAutoFit/>
          </a:bodyPr>
          <a:lstStyle/>
          <a:p>
            <a:pPr algn="ctr" defTabSz="457246">
              <a:lnSpc>
                <a:spcPts val="7400"/>
              </a:lnSpc>
            </a:pPr>
            <a:r>
              <a:rPr lang="en-US" sz="3200" dirty="0">
                <a:solidFill>
                  <a:srgbClr val="215968"/>
                </a:solidFill>
                <a:latin typeface="Carelia"/>
              </a:rPr>
              <a:t>Pratique </a:t>
            </a:r>
            <a:r>
              <a:rPr lang="en-US" sz="3200" dirty="0" err="1">
                <a:solidFill>
                  <a:srgbClr val="215968"/>
                </a:solidFill>
                <a:latin typeface="Carelia"/>
              </a:rPr>
              <a:t>autonome</a:t>
            </a:r>
            <a:endParaRPr lang="en-US" sz="3200" dirty="0">
              <a:solidFill>
                <a:srgbClr val="215968"/>
              </a:solidFill>
              <a:latin typeface="Carelia"/>
            </a:endParaRPr>
          </a:p>
        </p:txBody>
      </p:sp>
      <p:sp>
        <p:nvSpPr>
          <p:cNvPr id="8" name="TextBox 8">
            <a:extLst>
              <a:ext uri="{FF2B5EF4-FFF2-40B4-BE49-F238E27FC236}">
                <a16:creationId xmlns:a16="http://schemas.microsoft.com/office/drawing/2014/main" id="{864303E7-025F-1FAE-5518-8CA475EB087E}"/>
              </a:ext>
            </a:extLst>
          </p:cNvPr>
          <p:cNvSpPr txBox="1"/>
          <p:nvPr/>
        </p:nvSpPr>
        <p:spPr>
          <a:xfrm>
            <a:off x="3204334" y="5732994"/>
            <a:ext cx="2494772" cy="143629"/>
          </a:xfrm>
          <a:prstGeom prst="rect">
            <a:avLst/>
          </a:prstGeom>
        </p:spPr>
        <p:txBody>
          <a:bodyPr lIns="0" tIns="0" rIns="0" bIns="0" rtlCol="0" anchor="t">
            <a:spAutoFit/>
          </a:bodyPr>
          <a:lstStyle/>
          <a:p>
            <a:pPr algn="ctr" defTabSz="609630">
              <a:lnSpc>
                <a:spcPts val="1164"/>
              </a:lnSpc>
              <a:spcBef>
                <a:spcPct val="0"/>
              </a:spcBef>
            </a:pPr>
            <a:r>
              <a:rPr lang="en-US" sz="832">
                <a:solidFill>
                  <a:srgbClr val="FCFEFD"/>
                </a:solidFill>
                <a:latin typeface="Arimo Italics"/>
              </a:rPr>
              <a:t>Version provisoire pour la formation des enseignants </a:t>
            </a:r>
          </a:p>
        </p:txBody>
      </p:sp>
      <p:sp>
        <p:nvSpPr>
          <p:cNvPr id="14" name="Nuage 13">
            <a:extLst>
              <a:ext uri="{FF2B5EF4-FFF2-40B4-BE49-F238E27FC236}">
                <a16:creationId xmlns:a16="http://schemas.microsoft.com/office/drawing/2014/main" id="{DEFE8973-3866-7AAA-E8DA-97B107877135}"/>
              </a:ext>
            </a:extLst>
          </p:cNvPr>
          <p:cNvSpPr/>
          <p:nvPr/>
        </p:nvSpPr>
        <p:spPr>
          <a:xfrm>
            <a:off x="1320802" y="1691149"/>
            <a:ext cx="6741651" cy="2979174"/>
          </a:xfrm>
          <a:prstGeom prst="cloud">
            <a:avLst/>
          </a:prstGeom>
        </p:spPr>
        <p:style>
          <a:lnRef idx="2">
            <a:schemeClr val="accent3"/>
          </a:lnRef>
          <a:fillRef idx="1">
            <a:schemeClr val="lt1"/>
          </a:fillRef>
          <a:effectRef idx="0">
            <a:schemeClr val="accent3"/>
          </a:effectRef>
          <a:fontRef idx="minor">
            <a:schemeClr val="dk1"/>
          </a:fontRef>
        </p:style>
        <p:txBody>
          <a:bodyPr rtlCol="0" anchor="ctr"/>
          <a:lstStyle/>
          <a:p>
            <a:pPr algn="ctr" defTabSz="609630"/>
            <a:endParaRPr lang="fr-MA" dirty="0">
              <a:solidFill>
                <a:prstClr val="black"/>
              </a:solidFill>
              <a:latin typeface="Calibri"/>
            </a:endParaRPr>
          </a:p>
        </p:txBody>
      </p:sp>
      <p:sp>
        <p:nvSpPr>
          <p:cNvPr id="15" name="TextBox 7">
            <a:extLst>
              <a:ext uri="{FF2B5EF4-FFF2-40B4-BE49-F238E27FC236}">
                <a16:creationId xmlns:a16="http://schemas.microsoft.com/office/drawing/2014/main" id="{A335A43E-3E57-103A-C002-FE379E613875}"/>
              </a:ext>
            </a:extLst>
          </p:cNvPr>
          <p:cNvSpPr txBox="1"/>
          <p:nvPr/>
        </p:nvSpPr>
        <p:spPr>
          <a:xfrm>
            <a:off x="1777998" y="2178764"/>
            <a:ext cx="6045201" cy="515526"/>
          </a:xfrm>
          <a:prstGeom prst="rect">
            <a:avLst/>
          </a:prstGeom>
        </p:spPr>
        <p:txBody>
          <a:bodyPr wrap="square" lIns="0" tIns="0" rIns="0" bIns="0" rtlCol="0" anchor="t">
            <a:spAutoFit/>
          </a:bodyPr>
          <a:lstStyle/>
          <a:p>
            <a:pPr algn="ctr" defTabSz="457246">
              <a:lnSpc>
                <a:spcPts val="4608"/>
              </a:lnSpc>
            </a:pPr>
            <a:r>
              <a:rPr lang="fr-MA" sz="2533" b="1" dirty="0">
                <a:solidFill>
                  <a:srgbClr val="9BBB59">
                    <a:lumMod val="75000"/>
                  </a:srgbClr>
                </a:solidFill>
                <a:latin typeface="Dosis" pitchFamily="2" charset="0"/>
              </a:rPr>
              <a:t>Activités écrites</a:t>
            </a:r>
          </a:p>
        </p:txBody>
      </p:sp>
    </p:spTree>
    <p:extLst>
      <p:ext uri="{BB962C8B-B14F-4D97-AF65-F5344CB8AC3E}">
        <p14:creationId xmlns:p14="http://schemas.microsoft.com/office/powerpoint/2010/main" val="247145956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9909F-E72A-D06D-9D08-993349D3089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8EB5E12-26CC-07E4-6DB0-A97FB31B568A}"/>
              </a:ext>
            </a:extLst>
          </p:cNvPr>
          <p:cNvSpPr/>
          <p:nvPr/>
        </p:nvSpPr>
        <p:spPr>
          <a:xfrm>
            <a:off x="0" y="2"/>
            <a:ext cx="9144000" cy="68579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6" name="Rectangle : coins arrondis 5">
            <a:extLst>
              <a:ext uri="{FF2B5EF4-FFF2-40B4-BE49-F238E27FC236}">
                <a16:creationId xmlns:a16="http://schemas.microsoft.com/office/drawing/2014/main" id="{30C0AC33-2D68-B043-50E8-168546854D4A}"/>
              </a:ext>
            </a:extLst>
          </p:cNvPr>
          <p:cNvSpPr/>
          <p:nvPr/>
        </p:nvSpPr>
        <p:spPr>
          <a:xfrm>
            <a:off x="120898" y="381001"/>
            <a:ext cx="8914948" cy="6476999"/>
          </a:xfrm>
          <a:prstGeom prst="roundRect">
            <a:avLst>
              <a:gd name="adj" fmla="val 222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MA" sz="900" dirty="0">
              <a:solidFill>
                <a:prstClr val="white"/>
              </a:solidFill>
              <a:latin typeface="Dosis" pitchFamily="2" charset="0"/>
            </a:endParaRPr>
          </a:p>
        </p:txBody>
      </p:sp>
      <p:sp>
        <p:nvSpPr>
          <p:cNvPr id="9" name="Rectangle : coins arrondis 8">
            <a:extLst>
              <a:ext uri="{FF2B5EF4-FFF2-40B4-BE49-F238E27FC236}">
                <a16:creationId xmlns:a16="http://schemas.microsoft.com/office/drawing/2014/main" id="{582F7680-ACF4-BF15-77C4-E229739250A2}"/>
              </a:ext>
            </a:extLst>
          </p:cNvPr>
          <p:cNvSpPr/>
          <p:nvPr/>
        </p:nvSpPr>
        <p:spPr>
          <a:xfrm>
            <a:off x="108155" y="228600"/>
            <a:ext cx="8851945" cy="581870"/>
          </a:xfrm>
          <a:prstGeom prst="roundRect">
            <a:avLst>
              <a:gd name="adj" fmla="val 14434"/>
            </a:avLst>
          </a:prstGeom>
          <a:solidFill>
            <a:schemeClr val="bg1">
              <a:lumMod val="95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46"/>
            <a:endParaRPr lang="fr-FR" sz="900" dirty="0">
              <a:solidFill>
                <a:prstClr val="white"/>
              </a:solidFill>
              <a:latin typeface="Dosis" pitchFamily="2" charset="0"/>
            </a:endParaRPr>
          </a:p>
        </p:txBody>
      </p:sp>
      <p:sp>
        <p:nvSpPr>
          <p:cNvPr id="22" name="Freeform 8">
            <a:extLst>
              <a:ext uri="{FF2B5EF4-FFF2-40B4-BE49-F238E27FC236}">
                <a16:creationId xmlns:a16="http://schemas.microsoft.com/office/drawing/2014/main" id="{7CFE8E73-8D60-0D4A-3BF8-876ACE9C642C}"/>
              </a:ext>
            </a:extLst>
          </p:cNvPr>
          <p:cNvSpPr/>
          <p:nvPr/>
        </p:nvSpPr>
        <p:spPr>
          <a:xfrm>
            <a:off x="567365" y="391839"/>
            <a:ext cx="277013" cy="190941"/>
          </a:xfrm>
          <a:custGeom>
            <a:avLst/>
            <a:gdLst/>
            <a:ahLst/>
            <a:cxnLst/>
            <a:rect l="l" t="t" r="r" b="b"/>
            <a:pathLst>
              <a:path w="771785" h="671453">
                <a:moveTo>
                  <a:pt x="0" y="0"/>
                </a:moveTo>
                <a:lnTo>
                  <a:pt x="771785" y="0"/>
                </a:lnTo>
                <a:lnTo>
                  <a:pt x="771785" y="671453"/>
                </a:lnTo>
                <a:lnTo>
                  <a:pt x="0" y="6714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457246">
              <a:defRPr/>
            </a:pPr>
            <a:endParaRPr lang="fr-MA" sz="900" dirty="0">
              <a:solidFill>
                <a:prstClr val="black"/>
              </a:solidFill>
              <a:latin typeface="Dosis" pitchFamily="2" charset="0"/>
            </a:endParaRPr>
          </a:p>
        </p:txBody>
      </p:sp>
      <p:graphicFrame>
        <p:nvGraphicFramePr>
          <p:cNvPr id="7" name="Tableau 6">
            <a:extLst>
              <a:ext uri="{FF2B5EF4-FFF2-40B4-BE49-F238E27FC236}">
                <a16:creationId xmlns:a16="http://schemas.microsoft.com/office/drawing/2014/main" id="{3BEF2C32-5399-A5BA-5EEE-1ECCDF1B2AF5}"/>
              </a:ext>
            </a:extLst>
          </p:cNvPr>
          <p:cNvGraphicFramePr>
            <a:graphicFrameLocks noGrp="1"/>
          </p:cNvGraphicFramePr>
          <p:nvPr>
            <p:custDataLst>
              <p:tags r:id="rId1"/>
            </p:custDataLst>
          </p:nvPr>
        </p:nvGraphicFramePr>
        <p:xfrm>
          <a:off x="-6599" y="-25761"/>
          <a:ext cx="9042444" cy="457200"/>
        </p:xfrm>
        <a:graphic>
          <a:graphicData uri="http://schemas.openxmlformats.org/drawingml/2006/table">
            <a:tbl>
              <a:tblPr firstRow="1" bandRow="1">
                <a:tableStyleId>{5C22544A-7EE6-4342-B048-85BDC9FD1C3A}</a:tableStyleId>
              </a:tblPr>
              <a:tblGrid>
                <a:gridCol w="1507074">
                  <a:extLst>
                    <a:ext uri="{9D8B030D-6E8A-4147-A177-3AD203B41FA5}">
                      <a16:colId xmlns:a16="http://schemas.microsoft.com/office/drawing/2014/main" val="1026576551"/>
                    </a:ext>
                  </a:extLst>
                </a:gridCol>
                <a:gridCol w="1507074">
                  <a:extLst>
                    <a:ext uri="{9D8B030D-6E8A-4147-A177-3AD203B41FA5}">
                      <a16:colId xmlns:a16="http://schemas.microsoft.com/office/drawing/2014/main" val="1915038765"/>
                    </a:ext>
                  </a:extLst>
                </a:gridCol>
                <a:gridCol w="1507074">
                  <a:extLst>
                    <a:ext uri="{9D8B030D-6E8A-4147-A177-3AD203B41FA5}">
                      <a16:colId xmlns:a16="http://schemas.microsoft.com/office/drawing/2014/main" val="2262048582"/>
                    </a:ext>
                  </a:extLst>
                </a:gridCol>
                <a:gridCol w="1717956">
                  <a:extLst>
                    <a:ext uri="{9D8B030D-6E8A-4147-A177-3AD203B41FA5}">
                      <a16:colId xmlns:a16="http://schemas.microsoft.com/office/drawing/2014/main" val="2897137454"/>
                    </a:ext>
                  </a:extLst>
                </a:gridCol>
                <a:gridCol w="1682167">
                  <a:extLst>
                    <a:ext uri="{9D8B030D-6E8A-4147-A177-3AD203B41FA5}">
                      <a16:colId xmlns:a16="http://schemas.microsoft.com/office/drawing/2014/main" val="2418460758"/>
                    </a:ext>
                  </a:extLst>
                </a:gridCol>
                <a:gridCol w="1121099">
                  <a:extLst>
                    <a:ext uri="{9D8B030D-6E8A-4147-A177-3AD203B41FA5}">
                      <a16:colId xmlns:a16="http://schemas.microsoft.com/office/drawing/2014/main" val="138499468"/>
                    </a:ext>
                  </a:extLst>
                </a:gridCol>
              </a:tblGrid>
              <a:tr h="457200">
                <a:tc>
                  <a:txBody>
                    <a:bodyPr/>
                    <a:lstStyle/>
                    <a:p>
                      <a:pPr marL="0" indent="0" algn="ctr">
                        <a:buFont typeface="+mj-lt"/>
                        <a:buNone/>
                        <a:tabLst>
                          <a:tab pos="1695450" algn="l"/>
                        </a:tabLst>
                      </a:pPr>
                      <a:r>
                        <a:rPr lang="fr-FR" sz="1200" b="1" kern="1200" dirty="0">
                          <a:solidFill>
                            <a:schemeClr val="bg1">
                              <a:lumMod val="85000"/>
                            </a:schemeClr>
                          </a:solidFill>
                          <a:latin typeface="Dosis" pitchFamily="2" charset="0"/>
                          <a:ea typeface="+mn-ea"/>
                          <a:cs typeface="+mn-cs"/>
                        </a:rPr>
                        <a:t>1. Rituel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b="1" kern="1200" dirty="0">
                          <a:solidFill>
                            <a:schemeClr val="bg1">
                              <a:lumMod val="75000"/>
                            </a:schemeClr>
                          </a:solidFill>
                          <a:latin typeface="Dosis" pitchFamily="2" charset="0"/>
                          <a:ea typeface="+mn-ea"/>
                          <a:cs typeface="+mn-cs"/>
                        </a:rPr>
                        <a:t>2. Vocabulaire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3. </a:t>
                      </a:r>
                      <a:r>
                        <a:rPr lang="fr-FR" sz="1200" b="1" kern="1200" dirty="0">
                          <a:solidFill>
                            <a:schemeClr val="bg1">
                              <a:lumMod val="75000"/>
                            </a:schemeClr>
                          </a:solidFill>
                          <a:latin typeface="Dosis" pitchFamily="2" charset="0"/>
                          <a:ea typeface="+mn-ea"/>
                          <a:cs typeface="+mn-cs"/>
                        </a:rPr>
                        <a:t>Lecture</a:t>
                      </a:r>
                      <a:endParaRPr lang="fr-FR" sz="1200" dirty="0">
                        <a:solidFill>
                          <a:schemeClr val="bg1">
                            <a:lumMod val="75000"/>
                          </a:schemeClr>
                        </a:solidFill>
                        <a:latin typeface="Dosis" pitchFamily="2" charset="0"/>
                      </a:endParaRP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fr-FR" sz="1200" dirty="0">
                          <a:solidFill>
                            <a:schemeClr val="bg1">
                              <a:lumMod val="75000"/>
                            </a:schemeClr>
                          </a:solidFill>
                          <a:latin typeface="Dosis" pitchFamily="2" charset="0"/>
                        </a:rPr>
                        <a:t>4.Ecriture</a:t>
                      </a:r>
                    </a:p>
                    <a:p>
                      <a:pPr algn="ctr"/>
                      <a:endParaRPr lang="fr-FR" sz="1200" dirty="0">
                        <a:solidFill>
                          <a:schemeClr val="bg1">
                            <a:lumMod val="75000"/>
                          </a:schemeClr>
                        </a:solidFill>
                        <a:latin typeface="Dosis"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solidFill>
                          <a:latin typeface="Dosis" pitchFamily="2" charset="0"/>
                        </a:rPr>
                        <a:t>5.Pratique autonome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fr-FR" sz="1200" dirty="0">
                          <a:solidFill>
                            <a:schemeClr val="bg1">
                              <a:lumMod val="75000"/>
                            </a:schemeClr>
                          </a:solidFill>
                          <a:latin typeface="Dosis" pitchFamily="2" charset="0"/>
                        </a:rPr>
                        <a:t>6.Jeu</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5557774"/>
                  </a:ext>
                </a:extLst>
              </a:tr>
            </a:tbl>
          </a:graphicData>
        </a:graphic>
      </p:graphicFrame>
      <p:sp>
        <p:nvSpPr>
          <p:cNvPr id="2" name="ZoneTexte 1">
            <a:extLst>
              <a:ext uri="{FF2B5EF4-FFF2-40B4-BE49-F238E27FC236}">
                <a16:creationId xmlns:a16="http://schemas.microsoft.com/office/drawing/2014/main" id="{EBB48FE0-0F15-5B59-B8B0-778D08C3385E}"/>
              </a:ext>
            </a:extLst>
          </p:cNvPr>
          <p:cNvSpPr txBox="1"/>
          <p:nvPr/>
        </p:nvSpPr>
        <p:spPr>
          <a:xfrm>
            <a:off x="844378" y="329508"/>
            <a:ext cx="8178724" cy="307777"/>
          </a:xfrm>
          <a:prstGeom prst="rect">
            <a:avLst/>
          </a:prstGeom>
          <a:noFill/>
        </p:spPr>
        <p:txBody>
          <a:bodyPr wrap="square" rtlCol="0">
            <a:spAutoFit/>
          </a:bodyPr>
          <a:lstStyle/>
          <a:p>
            <a:pPr defTabSz="457235">
              <a:defRPr/>
            </a:pPr>
            <a:r>
              <a:rPr lang="fr-FR" sz="1400" b="1" dirty="0">
                <a:solidFill>
                  <a:prstClr val="white">
                    <a:lumMod val="65000"/>
                  </a:prstClr>
                </a:solidFill>
                <a:latin typeface="Dosis" pitchFamily="2" charset="0"/>
              </a:rPr>
              <a:t>Activité 5 . J’écris le mot qui manque. </a:t>
            </a:r>
            <a:r>
              <a:rPr lang="fr-FR" sz="1400" b="1" dirty="0">
                <a:solidFill>
                  <a:srgbClr val="A6A6A6"/>
                </a:solidFill>
                <a:latin typeface="Dosis" panose="02010703020202060003" pitchFamily="2" charset="0"/>
              </a:rPr>
              <a:t>Nous allons faire le 1</a:t>
            </a:r>
            <a:r>
              <a:rPr lang="fr-FR" sz="1400" b="1" baseline="30000" dirty="0">
                <a:solidFill>
                  <a:srgbClr val="A6A6A6"/>
                </a:solidFill>
                <a:latin typeface="Dosis" panose="02010703020202060003" pitchFamily="2" charset="0"/>
              </a:rPr>
              <a:t>er</a:t>
            </a:r>
            <a:r>
              <a:rPr lang="fr-FR" sz="1400" b="1" dirty="0">
                <a:solidFill>
                  <a:srgbClr val="A6A6A6"/>
                </a:solidFill>
                <a:latin typeface="Dosis" panose="02010703020202060003" pitchFamily="2" charset="0"/>
              </a:rPr>
              <a:t> exemple ensemble. </a:t>
            </a:r>
          </a:p>
        </p:txBody>
      </p:sp>
      <p:pic>
        <p:nvPicPr>
          <p:cNvPr id="3" name="Image 2">
            <a:extLst>
              <a:ext uri="{FF2B5EF4-FFF2-40B4-BE49-F238E27FC236}">
                <a16:creationId xmlns:a16="http://schemas.microsoft.com/office/drawing/2014/main" id="{FD6BE69B-2C02-40B3-DC92-DE90DB8531CE}"/>
              </a:ext>
            </a:extLst>
          </p:cNvPr>
          <p:cNvPicPr>
            <a:picLocks noChangeAspect="1"/>
          </p:cNvPicPr>
          <p:nvPr/>
        </p:nvPicPr>
        <p:blipFill>
          <a:blip r:embed="rId5"/>
          <a:stretch>
            <a:fillRect/>
          </a:stretch>
        </p:blipFill>
        <p:spPr>
          <a:xfrm>
            <a:off x="2748341" y="861963"/>
            <a:ext cx="3927705" cy="5420612"/>
          </a:xfrm>
          <a:prstGeom prst="rect">
            <a:avLst/>
          </a:prstGeom>
          <a:ln w="38100">
            <a:solidFill>
              <a:schemeClr val="tx1"/>
            </a:solidFill>
          </a:ln>
        </p:spPr>
      </p:pic>
      <p:sp>
        <p:nvSpPr>
          <p:cNvPr id="5" name="Rectangle 4">
            <a:extLst>
              <a:ext uri="{FF2B5EF4-FFF2-40B4-BE49-F238E27FC236}">
                <a16:creationId xmlns:a16="http://schemas.microsoft.com/office/drawing/2014/main" id="{2013F46D-08D9-6A6F-A54C-09A5DB2DEA3D}"/>
              </a:ext>
            </a:extLst>
          </p:cNvPr>
          <p:cNvSpPr/>
          <p:nvPr/>
        </p:nvSpPr>
        <p:spPr>
          <a:xfrm>
            <a:off x="1783579" y="5386318"/>
            <a:ext cx="5857227" cy="69226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04815">
              <a:defRPr/>
            </a:pPr>
            <a:endParaRPr lang="fr-FR" sz="1200" dirty="0">
              <a:solidFill>
                <a:prstClr val="white"/>
              </a:solidFill>
              <a:latin typeface="Calibri"/>
            </a:endParaRPr>
          </a:p>
        </p:txBody>
      </p:sp>
    </p:spTree>
    <p:extLst>
      <p:ext uri="{BB962C8B-B14F-4D97-AF65-F5344CB8AC3E}">
        <p14:creationId xmlns:p14="http://schemas.microsoft.com/office/powerpoint/2010/main" val="8265503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2"/>
</p:tagLst>
</file>

<file path=ppt/tags/tag100.xml><?xml version="1.0" encoding="utf-8"?>
<p:tagLst xmlns:a="http://schemas.openxmlformats.org/drawingml/2006/main" xmlns:r="http://schemas.openxmlformats.org/officeDocument/2006/relationships" xmlns:p="http://schemas.openxmlformats.org/presentationml/2006/main">
  <p:tag name="NUM" val="3"/>
</p:tagLst>
</file>

<file path=ppt/tags/tag101.xml><?xml version="1.0" encoding="utf-8"?>
<p:tagLst xmlns:a="http://schemas.openxmlformats.org/drawingml/2006/main" xmlns:r="http://schemas.openxmlformats.org/officeDocument/2006/relationships" xmlns:p="http://schemas.openxmlformats.org/presentationml/2006/main">
  <p:tag name="NUM" val="6"/>
</p:tagLst>
</file>

<file path=ppt/tags/tag102.xml><?xml version="1.0" encoding="utf-8"?>
<p:tagLst xmlns:a="http://schemas.openxmlformats.org/drawingml/2006/main" xmlns:r="http://schemas.openxmlformats.org/officeDocument/2006/relationships" xmlns:p="http://schemas.openxmlformats.org/presentationml/2006/main">
  <p:tag name="NUM" val="7"/>
</p:tagLst>
</file>

<file path=ppt/tags/tag103.xml><?xml version="1.0" encoding="utf-8"?>
<p:tagLst xmlns:a="http://schemas.openxmlformats.org/drawingml/2006/main" xmlns:r="http://schemas.openxmlformats.org/officeDocument/2006/relationships" xmlns:p="http://schemas.openxmlformats.org/presentationml/2006/main">
  <p:tag name="NUM" val="8"/>
</p:tagLst>
</file>

<file path=ppt/tags/tag104.xml><?xml version="1.0" encoding="utf-8"?>
<p:tagLst xmlns:a="http://schemas.openxmlformats.org/drawingml/2006/main" xmlns:r="http://schemas.openxmlformats.org/officeDocument/2006/relationships" xmlns:p="http://schemas.openxmlformats.org/presentationml/2006/main">
  <p:tag name="NUM" val="9"/>
</p:tagLst>
</file>

<file path=ppt/tags/tag105.xml><?xml version="1.0" encoding="utf-8"?>
<p:tagLst xmlns:a="http://schemas.openxmlformats.org/drawingml/2006/main" xmlns:r="http://schemas.openxmlformats.org/officeDocument/2006/relationships" xmlns:p="http://schemas.openxmlformats.org/presentationml/2006/main">
  <p:tag name="NUM" val="3"/>
</p:tagLst>
</file>

<file path=ppt/tags/tag106.xml><?xml version="1.0" encoding="utf-8"?>
<p:tagLst xmlns:a="http://schemas.openxmlformats.org/drawingml/2006/main" xmlns:r="http://schemas.openxmlformats.org/officeDocument/2006/relationships" xmlns:p="http://schemas.openxmlformats.org/presentationml/2006/main">
  <p:tag name="NUM" val="6"/>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2"/>
</p:tagLst>
</file>

<file path=ppt/tags/tag109.xml><?xml version="1.0" encoding="utf-8"?>
<p:tagLst xmlns:a="http://schemas.openxmlformats.org/drawingml/2006/main" xmlns:r="http://schemas.openxmlformats.org/officeDocument/2006/relationships" xmlns:p="http://schemas.openxmlformats.org/presentationml/2006/main">
  <p:tag name="NUM" val="3"/>
</p:tagLst>
</file>

<file path=ppt/tags/tag11.xml><?xml version="1.0" encoding="utf-8"?>
<p:tagLst xmlns:a="http://schemas.openxmlformats.org/drawingml/2006/main" xmlns:r="http://schemas.openxmlformats.org/officeDocument/2006/relationships" xmlns:p="http://schemas.openxmlformats.org/presentationml/2006/main">
  <p:tag name="NUM" val="3"/>
</p:tagLst>
</file>

<file path=ppt/tags/tag110.xml><?xml version="1.0" encoding="utf-8"?>
<p:tagLst xmlns:a="http://schemas.openxmlformats.org/drawingml/2006/main" xmlns:r="http://schemas.openxmlformats.org/officeDocument/2006/relationships" xmlns:p="http://schemas.openxmlformats.org/presentationml/2006/main">
  <p:tag name="NUM" val="4"/>
</p:tagLst>
</file>

<file path=ppt/tags/tag111.xml><?xml version="1.0" encoding="utf-8"?>
<p:tagLst xmlns:a="http://schemas.openxmlformats.org/drawingml/2006/main" xmlns:r="http://schemas.openxmlformats.org/officeDocument/2006/relationships" xmlns:p="http://schemas.openxmlformats.org/presentationml/2006/main">
  <p:tag name="NUM" val="5"/>
</p:tagLst>
</file>

<file path=ppt/tags/tag112.xml><?xml version="1.0" encoding="utf-8"?>
<p:tagLst xmlns:a="http://schemas.openxmlformats.org/drawingml/2006/main" xmlns:r="http://schemas.openxmlformats.org/officeDocument/2006/relationships" xmlns:p="http://schemas.openxmlformats.org/presentationml/2006/main">
  <p:tag name="NUM" val="6"/>
</p:tagLst>
</file>

<file path=ppt/tags/tag113.xml><?xml version="1.0" encoding="utf-8"?>
<p:tagLst xmlns:a="http://schemas.openxmlformats.org/drawingml/2006/main" xmlns:r="http://schemas.openxmlformats.org/officeDocument/2006/relationships" xmlns:p="http://schemas.openxmlformats.org/presentationml/2006/main">
  <p:tag name="NUM" val="3"/>
</p:tagLst>
</file>

<file path=ppt/tags/tag114.xml><?xml version="1.0" encoding="utf-8"?>
<p:tagLst xmlns:a="http://schemas.openxmlformats.org/drawingml/2006/main" xmlns:r="http://schemas.openxmlformats.org/officeDocument/2006/relationships" xmlns:p="http://schemas.openxmlformats.org/presentationml/2006/main">
  <p:tag name="NUM" val="1"/>
</p:tagLst>
</file>

<file path=ppt/tags/tag115.xml><?xml version="1.0" encoding="utf-8"?>
<p:tagLst xmlns:a="http://schemas.openxmlformats.org/drawingml/2006/main" xmlns:r="http://schemas.openxmlformats.org/officeDocument/2006/relationships" xmlns:p="http://schemas.openxmlformats.org/presentationml/2006/main">
  <p:tag name="NUM" val="2"/>
</p:tagLst>
</file>

<file path=ppt/tags/tag116.xml><?xml version="1.0" encoding="utf-8"?>
<p:tagLst xmlns:a="http://schemas.openxmlformats.org/drawingml/2006/main" xmlns:r="http://schemas.openxmlformats.org/officeDocument/2006/relationships" xmlns:p="http://schemas.openxmlformats.org/presentationml/2006/main">
  <p:tag name="NUM" val="3"/>
</p:tagLst>
</file>

<file path=ppt/tags/tag117.xml><?xml version="1.0" encoding="utf-8"?>
<p:tagLst xmlns:a="http://schemas.openxmlformats.org/drawingml/2006/main" xmlns:r="http://schemas.openxmlformats.org/officeDocument/2006/relationships" xmlns:p="http://schemas.openxmlformats.org/presentationml/2006/main">
  <p:tag name="NUM" val="4"/>
</p:tagLst>
</file>

<file path=ppt/tags/tag118.xml><?xml version="1.0" encoding="utf-8"?>
<p:tagLst xmlns:a="http://schemas.openxmlformats.org/drawingml/2006/main" xmlns:r="http://schemas.openxmlformats.org/officeDocument/2006/relationships" xmlns:p="http://schemas.openxmlformats.org/presentationml/2006/main">
  <p:tag name="NUM" val="5"/>
</p:tagLst>
</file>

<file path=ppt/tags/tag119.xml><?xml version="1.0" encoding="utf-8"?>
<p:tagLst xmlns:a="http://schemas.openxmlformats.org/drawingml/2006/main" xmlns:r="http://schemas.openxmlformats.org/officeDocument/2006/relationships" xmlns:p="http://schemas.openxmlformats.org/presentationml/2006/main">
  <p:tag name="NUM" val="6"/>
</p:tagLst>
</file>

<file path=ppt/tags/tag12.xml><?xml version="1.0" encoding="utf-8"?>
<p:tagLst xmlns:a="http://schemas.openxmlformats.org/drawingml/2006/main" xmlns:r="http://schemas.openxmlformats.org/officeDocument/2006/relationships" xmlns:p="http://schemas.openxmlformats.org/presentationml/2006/main">
  <p:tag name="NUM" val="4"/>
</p:tagLst>
</file>

<file path=ppt/tags/tag120.xml><?xml version="1.0" encoding="utf-8"?>
<p:tagLst xmlns:a="http://schemas.openxmlformats.org/drawingml/2006/main" xmlns:r="http://schemas.openxmlformats.org/officeDocument/2006/relationships" xmlns:p="http://schemas.openxmlformats.org/presentationml/2006/main">
  <p:tag name="NUM" val="7"/>
</p:tagLst>
</file>

<file path=ppt/tags/tag121.xml><?xml version="1.0" encoding="utf-8"?>
<p:tagLst xmlns:a="http://schemas.openxmlformats.org/drawingml/2006/main" xmlns:r="http://schemas.openxmlformats.org/officeDocument/2006/relationships" xmlns:p="http://schemas.openxmlformats.org/presentationml/2006/main">
  <p:tag name="NUM" val="8"/>
</p:tagLst>
</file>

<file path=ppt/tags/tag122.xml><?xml version="1.0" encoding="utf-8"?>
<p:tagLst xmlns:a="http://schemas.openxmlformats.org/drawingml/2006/main" xmlns:r="http://schemas.openxmlformats.org/officeDocument/2006/relationships" xmlns:p="http://schemas.openxmlformats.org/presentationml/2006/main">
  <p:tag name="NUM" val="9"/>
</p:tagLst>
</file>

<file path=ppt/tags/tag123.xml><?xml version="1.0" encoding="utf-8"?>
<p:tagLst xmlns:a="http://schemas.openxmlformats.org/drawingml/2006/main" xmlns:r="http://schemas.openxmlformats.org/officeDocument/2006/relationships" xmlns:p="http://schemas.openxmlformats.org/presentationml/2006/main">
  <p:tag name="NUM" val="10"/>
</p:tagLst>
</file>

<file path=ppt/tags/tag124.xml><?xml version="1.0" encoding="utf-8"?>
<p:tagLst xmlns:a="http://schemas.openxmlformats.org/drawingml/2006/main" xmlns:r="http://schemas.openxmlformats.org/officeDocument/2006/relationships" xmlns:p="http://schemas.openxmlformats.org/presentationml/2006/main">
  <p:tag name="NUM" val="11"/>
</p:tagLst>
</file>

<file path=ppt/tags/tag125.xml><?xml version="1.0" encoding="utf-8"?>
<p:tagLst xmlns:a="http://schemas.openxmlformats.org/drawingml/2006/main" xmlns:r="http://schemas.openxmlformats.org/officeDocument/2006/relationships" xmlns:p="http://schemas.openxmlformats.org/presentationml/2006/main">
  <p:tag name="NUM" val="12"/>
</p:tagLst>
</file>

<file path=ppt/tags/tag126.xml><?xml version="1.0" encoding="utf-8"?>
<p:tagLst xmlns:a="http://schemas.openxmlformats.org/drawingml/2006/main" xmlns:r="http://schemas.openxmlformats.org/officeDocument/2006/relationships" xmlns:p="http://schemas.openxmlformats.org/presentationml/2006/main">
  <p:tag name="NUM" val="3"/>
</p:tagLst>
</file>

<file path=ppt/tags/tag127.xml><?xml version="1.0" encoding="utf-8"?>
<p:tagLst xmlns:a="http://schemas.openxmlformats.org/drawingml/2006/main" xmlns:r="http://schemas.openxmlformats.org/officeDocument/2006/relationships" xmlns:p="http://schemas.openxmlformats.org/presentationml/2006/main">
  <p:tag name="NUM" val="10"/>
</p:tagLst>
</file>

<file path=ppt/tags/tag128.xml><?xml version="1.0" encoding="utf-8"?>
<p:tagLst xmlns:a="http://schemas.openxmlformats.org/drawingml/2006/main" xmlns:r="http://schemas.openxmlformats.org/officeDocument/2006/relationships" xmlns:p="http://schemas.openxmlformats.org/presentationml/2006/main">
  <p:tag name="NUM" val="1"/>
</p:tagLst>
</file>

<file path=ppt/tags/tag129.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5"/>
</p:tagLst>
</file>

<file path=ppt/tags/tag130.xml><?xml version="1.0" encoding="utf-8"?>
<p:tagLst xmlns:a="http://schemas.openxmlformats.org/drawingml/2006/main" xmlns:r="http://schemas.openxmlformats.org/officeDocument/2006/relationships" xmlns:p="http://schemas.openxmlformats.org/presentationml/2006/main">
  <p:tag name="NUM" val="3"/>
</p:tagLst>
</file>

<file path=ppt/tags/tag131.xml><?xml version="1.0" encoding="utf-8"?>
<p:tagLst xmlns:a="http://schemas.openxmlformats.org/drawingml/2006/main" xmlns:r="http://schemas.openxmlformats.org/officeDocument/2006/relationships" xmlns:p="http://schemas.openxmlformats.org/presentationml/2006/main">
  <p:tag name="NUM" val="4"/>
</p:tagLst>
</file>

<file path=ppt/tags/tag132.xml><?xml version="1.0" encoding="utf-8"?>
<p:tagLst xmlns:a="http://schemas.openxmlformats.org/drawingml/2006/main" xmlns:r="http://schemas.openxmlformats.org/officeDocument/2006/relationships" xmlns:p="http://schemas.openxmlformats.org/presentationml/2006/main">
  <p:tag name="NUM" val="5"/>
</p:tagLst>
</file>

<file path=ppt/tags/tag133.xml><?xml version="1.0" encoding="utf-8"?>
<p:tagLst xmlns:a="http://schemas.openxmlformats.org/drawingml/2006/main" xmlns:r="http://schemas.openxmlformats.org/officeDocument/2006/relationships" xmlns:p="http://schemas.openxmlformats.org/presentationml/2006/main">
  <p:tag name="NUM" val="6"/>
</p:tagLst>
</file>

<file path=ppt/tags/tag134.xml><?xml version="1.0" encoding="utf-8"?>
<p:tagLst xmlns:a="http://schemas.openxmlformats.org/drawingml/2006/main" xmlns:r="http://schemas.openxmlformats.org/officeDocument/2006/relationships" xmlns:p="http://schemas.openxmlformats.org/presentationml/2006/main">
  <p:tag name="NUM" val="3"/>
</p:tagLst>
</file>

<file path=ppt/tags/tag135.xml><?xml version="1.0" encoding="utf-8"?>
<p:tagLst xmlns:a="http://schemas.openxmlformats.org/drawingml/2006/main" xmlns:r="http://schemas.openxmlformats.org/officeDocument/2006/relationships" xmlns:p="http://schemas.openxmlformats.org/presentationml/2006/main">
  <p:tag name="NUM" val="1"/>
</p:tagLst>
</file>

<file path=ppt/tags/tag136.xml><?xml version="1.0" encoding="utf-8"?>
<p:tagLst xmlns:a="http://schemas.openxmlformats.org/drawingml/2006/main" xmlns:r="http://schemas.openxmlformats.org/officeDocument/2006/relationships" xmlns:p="http://schemas.openxmlformats.org/presentationml/2006/main">
  <p:tag name="NUM" val="2"/>
</p:tagLst>
</file>

<file path=ppt/tags/tag137.xml><?xml version="1.0" encoding="utf-8"?>
<p:tagLst xmlns:a="http://schemas.openxmlformats.org/drawingml/2006/main" xmlns:r="http://schemas.openxmlformats.org/officeDocument/2006/relationships" xmlns:p="http://schemas.openxmlformats.org/presentationml/2006/main">
  <p:tag name="NUM" val="3"/>
</p:tagLst>
</file>

<file path=ppt/tags/tag138.xml><?xml version="1.0" encoding="utf-8"?>
<p:tagLst xmlns:a="http://schemas.openxmlformats.org/drawingml/2006/main" xmlns:r="http://schemas.openxmlformats.org/officeDocument/2006/relationships" xmlns:p="http://schemas.openxmlformats.org/presentationml/2006/main">
  <p:tag name="NUM" val="4"/>
</p:tagLst>
</file>

<file path=ppt/tags/tag139.xml><?xml version="1.0" encoding="utf-8"?>
<p:tagLst xmlns:a="http://schemas.openxmlformats.org/drawingml/2006/main" xmlns:r="http://schemas.openxmlformats.org/officeDocument/2006/relationships" xmlns:p="http://schemas.openxmlformats.org/presentationml/2006/main">
  <p:tag name="NUM" val="5"/>
</p:tagLst>
</file>

<file path=ppt/tags/tag14.xml><?xml version="1.0" encoding="utf-8"?>
<p:tagLst xmlns:a="http://schemas.openxmlformats.org/drawingml/2006/main" xmlns:r="http://schemas.openxmlformats.org/officeDocument/2006/relationships" xmlns:p="http://schemas.openxmlformats.org/presentationml/2006/main">
  <p:tag name="NUM" val="6"/>
</p:tagLst>
</file>

<file path=ppt/tags/tag140.xml><?xml version="1.0" encoding="utf-8"?>
<p:tagLst xmlns:a="http://schemas.openxmlformats.org/drawingml/2006/main" xmlns:r="http://schemas.openxmlformats.org/officeDocument/2006/relationships" xmlns:p="http://schemas.openxmlformats.org/presentationml/2006/main">
  <p:tag name="NUM" val="6"/>
</p:tagLst>
</file>

<file path=ppt/tags/tag141.xml><?xml version="1.0" encoding="utf-8"?>
<p:tagLst xmlns:a="http://schemas.openxmlformats.org/drawingml/2006/main" xmlns:r="http://schemas.openxmlformats.org/officeDocument/2006/relationships" xmlns:p="http://schemas.openxmlformats.org/presentationml/2006/main">
  <p:tag name="NUM" val="7"/>
</p:tagLst>
</file>

<file path=ppt/tags/tag142.xml><?xml version="1.0" encoding="utf-8"?>
<p:tagLst xmlns:a="http://schemas.openxmlformats.org/drawingml/2006/main" xmlns:r="http://schemas.openxmlformats.org/officeDocument/2006/relationships" xmlns:p="http://schemas.openxmlformats.org/presentationml/2006/main">
  <p:tag name="NUM" val="8"/>
</p:tagLst>
</file>

<file path=ppt/tags/tag143.xml><?xml version="1.0" encoding="utf-8"?>
<p:tagLst xmlns:a="http://schemas.openxmlformats.org/drawingml/2006/main" xmlns:r="http://schemas.openxmlformats.org/officeDocument/2006/relationships" xmlns:p="http://schemas.openxmlformats.org/presentationml/2006/main">
  <p:tag name="NUM" val="9"/>
</p:tagLst>
</file>

<file path=ppt/tags/tag144.xml><?xml version="1.0" encoding="utf-8"?>
<p:tagLst xmlns:a="http://schemas.openxmlformats.org/drawingml/2006/main" xmlns:r="http://schemas.openxmlformats.org/officeDocument/2006/relationships" xmlns:p="http://schemas.openxmlformats.org/presentationml/2006/main">
  <p:tag name="NUM" val="10"/>
</p:tagLst>
</file>

<file path=ppt/tags/tag145.xml><?xml version="1.0" encoding="utf-8"?>
<p:tagLst xmlns:a="http://schemas.openxmlformats.org/drawingml/2006/main" xmlns:r="http://schemas.openxmlformats.org/officeDocument/2006/relationships" xmlns:p="http://schemas.openxmlformats.org/presentationml/2006/main">
  <p:tag name="NUM" val="11"/>
</p:tagLst>
</file>

<file path=ppt/tags/tag146.xml><?xml version="1.0" encoding="utf-8"?>
<p:tagLst xmlns:a="http://schemas.openxmlformats.org/drawingml/2006/main" xmlns:r="http://schemas.openxmlformats.org/officeDocument/2006/relationships" xmlns:p="http://schemas.openxmlformats.org/presentationml/2006/main">
  <p:tag name="NUM" val="12"/>
</p:tagLst>
</file>

<file path=ppt/tags/tag147.xml><?xml version="1.0" encoding="utf-8"?>
<p:tagLst xmlns:a="http://schemas.openxmlformats.org/drawingml/2006/main" xmlns:r="http://schemas.openxmlformats.org/officeDocument/2006/relationships" xmlns:p="http://schemas.openxmlformats.org/presentationml/2006/main">
  <p:tag name="NUM" val="3"/>
</p:tagLst>
</file>

<file path=ppt/tags/tag148.xml><?xml version="1.0" encoding="utf-8"?>
<p:tagLst xmlns:a="http://schemas.openxmlformats.org/drawingml/2006/main" xmlns:r="http://schemas.openxmlformats.org/officeDocument/2006/relationships" xmlns:p="http://schemas.openxmlformats.org/presentationml/2006/main">
  <p:tag name="NUM" val="10"/>
</p:tagLst>
</file>

<file path=ppt/tags/tag149.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7"/>
</p:tagLst>
</file>

<file path=ppt/tags/tag150.xml><?xml version="1.0" encoding="utf-8"?>
<p:tagLst xmlns:a="http://schemas.openxmlformats.org/drawingml/2006/main" xmlns:r="http://schemas.openxmlformats.org/officeDocument/2006/relationships" xmlns:p="http://schemas.openxmlformats.org/presentationml/2006/main">
  <p:tag name="NUM" val="2"/>
</p:tagLst>
</file>

<file path=ppt/tags/tag151.xml><?xml version="1.0" encoding="utf-8"?>
<p:tagLst xmlns:a="http://schemas.openxmlformats.org/drawingml/2006/main" xmlns:r="http://schemas.openxmlformats.org/officeDocument/2006/relationships" xmlns:p="http://schemas.openxmlformats.org/presentationml/2006/main">
  <p:tag name="NUM" val="3"/>
</p:tagLst>
</file>

<file path=ppt/tags/tag152.xml><?xml version="1.0" encoding="utf-8"?>
<p:tagLst xmlns:a="http://schemas.openxmlformats.org/drawingml/2006/main" xmlns:r="http://schemas.openxmlformats.org/officeDocument/2006/relationships" xmlns:p="http://schemas.openxmlformats.org/presentationml/2006/main">
  <p:tag name="NUM" val="4"/>
</p:tagLst>
</file>

<file path=ppt/tags/tag153.xml><?xml version="1.0" encoding="utf-8"?>
<p:tagLst xmlns:a="http://schemas.openxmlformats.org/drawingml/2006/main" xmlns:r="http://schemas.openxmlformats.org/officeDocument/2006/relationships" xmlns:p="http://schemas.openxmlformats.org/presentationml/2006/main">
  <p:tag name="NUM" val="5"/>
</p:tagLst>
</file>

<file path=ppt/tags/tag154.xml><?xml version="1.0" encoding="utf-8"?>
<p:tagLst xmlns:a="http://schemas.openxmlformats.org/drawingml/2006/main" xmlns:r="http://schemas.openxmlformats.org/officeDocument/2006/relationships" xmlns:p="http://schemas.openxmlformats.org/presentationml/2006/main">
  <p:tag name="NUM" val="6"/>
</p:tagLst>
</file>

<file path=ppt/tags/tag155.xml><?xml version="1.0" encoding="utf-8"?>
<p:tagLst xmlns:a="http://schemas.openxmlformats.org/drawingml/2006/main" xmlns:r="http://schemas.openxmlformats.org/officeDocument/2006/relationships" xmlns:p="http://schemas.openxmlformats.org/presentationml/2006/main">
  <p:tag name="NUM" val="3"/>
</p:tagLst>
</file>

<file path=ppt/tags/tag156.xml><?xml version="1.0" encoding="utf-8"?>
<p:tagLst xmlns:a="http://schemas.openxmlformats.org/drawingml/2006/main" xmlns:r="http://schemas.openxmlformats.org/officeDocument/2006/relationships" xmlns:p="http://schemas.openxmlformats.org/presentationml/2006/main">
  <p:tag name="NUM" val="1"/>
</p:tagLst>
</file>

<file path=ppt/tags/tag157.xml><?xml version="1.0" encoding="utf-8"?>
<p:tagLst xmlns:a="http://schemas.openxmlformats.org/drawingml/2006/main" xmlns:r="http://schemas.openxmlformats.org/officeDocument/2006/relationships" xmlns:p="http://schemas.openxmlformats.org/presentationml/2006/main">
  <p:tag name="NUM" val="2"/>
</p:tagLst>
</file>

<file path=ppt/tags/tag158.xml><?xml version="1.0" encoding="utf-8"?>
<p:tagLst xmlns:a="http://schemas.openxmlformats.org/drawingml/2006/main" xmlns:r="http://schemas.openxmlformats.org/officeDocument/2006/relationships" xmlns:p="http://schemas.openxmlformats.org/presentationml/2006/main">
  <p:tag name="NUM" val="3"/>
</p:tagLst>
</file>

<file path=ppt/tags/tag159.xml><?xml version="1.0" encoding="utf-8"?>
<p:tagLst xmlns:a="http://schemas.openxmlformats.org/drawingml/2006/main" xmlns:r="http://schemas.openxmlformats.org/officeDocument/2006/relationships" xmlns:p="http://schemas.openxmlformats.org/presentationml/2006/main">
  <p:tag name="NUM" val="4"/>
</p:tagLst>
</file>

<file path=ppt/tags/tag16.xml><?xml version="1.0" encoding="utf-8"?>
<p:tagLst xmlns:a="http://schemas.openxmlformats.org/drawingml/2006/main" xmlns:r="http://schemas.openxmlformats.org/officeDocument/2006/relationships" xmlns:p="http://schemas.openxmlformats.org/presentationml/2006/main">
  <p:tag name="NUM" val="8"/>
</p:tagLst>
</file>

<file path=ppt/tags/tag160.xml><?xml version="1.0" encoding="utf-8"?>
<p:tagLst xmlns:a="http://schemas.openxmlformats.org/drawingml/2006/main" xmlns:r="http://schemas.openxmlformats.org/officeDocument/2006/relationships" xmlns:p="http://schemas.openxmlformats.org/presentationml/2006/main">
  <p:tag name="NUM" val="5"/>
</p:tagLst>
</file>

<file path=ppt/tags/tag161.xml><?xml version="1.0" encoding="utf-8"?>
<p:tagLst xmlns:a="http://schemas.openxmlformats.org/drawingml/2006/main" xmlns:r="http://schemas.openxmlformats.org/officeDocument/2006/relationships" xmlns:p="http://schemas.openxmlformats.org/presentationml/2006/main">
  <p:tag name="NUM" val="6"/>
</p:tagLst>
</file>

<file path=ppt/tags/tag162.xml><?xml version="1.0" encoding="utf-8"?>
<p:tagLst xmlns:a="http://schemas.openxmlformats.org/drawingml/2006/main" xmlns:r="http://schemas.openxmlformats.org/officeDocument/2006/relationships" xmlns:p="http://schemas.openxmlformats.org/presentationml/2006/main">
  <p:tag name="NUM" val="7"/>
</p:tagLst>
</file>

<file path=ppt/tags/tag163.xml><?xml version="1.0" encoding="utf-8"?>
<p:tagLst xmlns:a="http://schemas.openxmlformats.org/drawingml/2006/main" xmlns:r="http://schemas.openxmlformats.org/officeDocument/2006/relationships" xmlns:p="http://schemas.openxmlformats.org/presentationml/2006/main">
  <p:tag name="NUM" val="8"/>
</p:tagLst>
</file>

<file path=ppt/tags/tag164.xml><?xml version="1.0" encoding="utf-8"?>
<p:tagLst xmlns:a="http://schemas.openxmlformats.org/drawingml/2006/main" xmlns:r="http://schemas.openxmlformats.org/officeDocument/2006/relationships" xmlns:p="http://schemas.openxmlformats.org/presentationml/2006/main">
  <p:tag name="NUM" val="9"/>
</p:tagLst>
</file>

<file path=ppt/tags/tag165.xml><?xml version="1.0" encoding="utf-8"?>
<p:tagLst xmlns:a="http://schemas.openxmlformats.org/drawingml/2006/main" xmlns:r="http://schemas.openxmlformats.org/officeDocument/2006/relationships" xmlns:p="http://schemas.openxmlformats.org/presentationml/2006/main">
  <p:tag name="NUM" val="10"/>
</p:tagLst>
</file>

<file path=ppt/tags/tag166.xml><?xml version="1.0" encoding="utf-8"?>
<p:tagLst xmlns:a="http://schemas.openxmlformats.org/drawingml/2006/main" xmlns:r="http://schemas.openxmlformats.org/officeDocument/2006/relationships" xmlns:p="http://schemas.openxmlformats.org/presentationml/2006/main">
  <p:tag name="NUM" val="11"/>
</p:tagLst>
</file>

<file path=ppt/tags/tag167.xml><?xml version="1.0" encoding="utf-8"?>
<p:tagLst xmlns:a="http://schemas.openxmlformats.org/drawingml/2006/main" xmlns:r="http://schemas.openxmlformats.org/officeDocument/2006/relationships" xmlns:p="http://schemas.openxmlformats.org/presentationml/2006/main">
  <p:tag name="NUM" val="12"/>
</p:tagLst>
</file>

<file path=ppt/tags/tag168.xml><?xml version="1.0" encoding="utf-8"?>
<p:tagLst xmlns:a="http://schemas.openxmlformats.org/drawingml/2006/main" xmlns:r="http://schemas.openxmlformats.org/officeDocument/2006/relationships" xmlns:p="http://schemas.openxmlformats.org/presentationml/2006/main">
  <p:tag name="NUM" val="3"/>
</p:tagLst>
</file>

<file path=ppt/tags/tag169.xml><?xml version="1.0" encoding="utf-8"?>
<p:tagLst xmlns:a="http://schemas.openxmlformats.org/drawingml/2006/main" xmlns:r="http://schemas.openxmlformats.org/officeDocument/2006/relationships" xmlns:p="http://schemas.openxmlformats.org/presentationml/2006/main">
  <p:tag name="NUM" val="10"/>
</p:tagLst>
</file>

<file path=ppt/tags/tag17.xml><?xml version="1.0" encoding="utf-8"?>
<p:tagLst xmlns:a="http://schemas.openxmlformats.org/drawingml/2006/main" xmlns:r="http://schemas.openxmlformats.org/officeDocument/2006/relationships" xmlns:p="http://schemas.openxmlformats.org/presentationml/2006/main">
  <p:tag name="NUM" val="9"/>
</p:tagLst>
</file>

<file path=ppt/tags/tag170.xml><?xml version="1.0" encoding="utf-8"?>
<p:tagLst xmlns:a="http://schemas.openxmlformats.org/drawingml/2006/main" xmlns:r="http://schemas.openxmlformats.org/officeDocument/2006/relationships" xmlns:p="http://schemas.openxmlformats.org/presentationml/2006/main">
  <p:tag name="NUM" val="1"/>
</p:tagLst>
</file>

<file path=ppt/tags/tag171.xml><?xml version="1.0" encoding="utf-8"?>
<p:tagLst xmlns:a="http://schemas.openxmlformats.org/drawingml/2006/main" xmlns:r="http://schemas.openxmlformats.org/officeDocument/2006/relationships" xmlns:p="http://schemas.openxmlformats.org/presentationml/2006/main">
  <p:tag name="NUM" val="2"/>
</p:tagLst>
</file>

<file path=ppt/tags/tag172.xml><?xml version="1.0" encoding="utf-8"?>
<p:tagLst xmlns:a="http://schemas.openxmlformats.org/drawingml/2006/main" xmlns:r="http://schemas.openxmlformats.org/officeDocument/2006/relationships" xmlns:p="http://schemas.openxmlformats.org/presentationml/2006/main">
  <p:tag name="NUM" val="3"/>
</p:tagLst>
</file>

<file path=ppt/tags/tag173.xml><?xml version="1.0" encoding="utf-8"?>
<p:tagLst xmlns:a="http://schemas.openxmlformats.org/drawingml/2006/main" xmlns:r="http://schemas.openxmlformats.org/officeDocument/2006/relationships" xmlns:p="http://schemas.openxmlformats.org/presentationml/2006/main">
  <p:tag name="NUM" val="4"/>
</p:tagLst>
</file>

<file path=ppt/tags/tag174.xml><?xml version="1.0" encoding="utf-8"?>
<p:tagLst xmlns:a="http://schemas.openxmlformats.org/drawingml/2006/main" xmlns:r="http://schemas.openxmlformats.org/officeDocument/2006/relationships" xmlns:p="http://schemas.openxmlformats.org/presentationml/2006/main">
  <p:tag name="NUM" val="5"/>
</p:tagLst>
</file>

<file path=ppt/tags/tag175.xml><?xml version="1.0" encoding="utf-8"?>
<p:tagLst xmlns:a="http://schemas.openxmlformats.org/drawingml/2006/main" xmlns:r="http://schemas.openxmlformats.org/officeDocument/2006/relationships" xmlns:p="http://schemas.openxmlformats.org/presentationml/2006/main">
  <p:tag name="NUM" val="3"/>
</p:tagLst>
</file>

<file path=ppt/tags/tag176.xml><?xml version="1.0" encoding="utf-8"?>
<p:tagLst xmlns:a="http://schemas.openxmlformats.org/drawingml/2006/main" xmlns:r="http://schemas.openxmlformats.org/officeDocument/2006/relationships" xmlns:p="http://schemas.openxmlformats.org/presentationml/2006/main">
  <p:tag name="NUM" val="1"/>
</p:tagLst>
</file>

<file path=ppt/tags/tag177.xml><?xml version="1.0" encoding="utf-8"?>
<p:tagLst xmlns:a="http://schemas.openxmlformats.org/drawingml/2006/main" xmlns:r="http://schemas.openxmlformats.org/officeDocument/2006/relationships" xmlns:p="http://schemas.openxmlformats.org/presentationml/2006/main">
  <p:tag name="NUM" val="2"/>
</p:tagLst>
</file>

<file path=ppt/tags/tag178.xml><?xml version="1.0" encoding="utf-8"?>
<p:tagLst xmlns:a="http://schemas.openxmlformats.org/drawingml/2006/main" xmlns:r="http://schemas.openxmlformats.org/officeDocument/2006/relationships" xmlns:p="http://schemas.openxmlformats.org/presentationml/2006/main">
  <p:tag name="NUM" val="3"/>
</p:tagLst>
</file>

<file path=ppt/tags/tag179.xml><?xml version="1.0" encoding="utf-8"?>
<p:tagLst xmlns:a="http://schemas.openxmlformats.org/drawingml/2006/main" xmlns:r="http://schemas.openxmlformats.org/officeDocument/2006/relationships" xmlns:p="http://schemas.openxmlformats.org/presentationml/2006/main">
  <p:tag name="NUM" val="4"/>
</p:tagLst>
</file>

<file path=ppt/tags/tag18.xml><?xml version="1.0" encoding="utf-8"?>
<p:tagLst xmlns:a="http://schemas.openxmlformats.org/drawingml/2006/main" xmlns:r="http://schemas.openxmlformats.org/officeDocument/2006/relationships" xmlns:p="http://schemas.openxmlformats.org/presentationml/2006/main">
  <p:tag name="NUM" val="10"/>
</p:tagLst>
</file>

<file path=ppt/tags/tag180.xml><?xml version="1.0" encoding="utf-8"?>
<p:tagLst xmlns:a="http://schemas.openxmlformats.org/drawingml/2006/main" xmlns:r="http://schemas.openxmlformats.org/officeDocument/2006/relationships" xmlns:p="http://schemas.openxmlformats.org/presentationml/2006/main">
  <p:tag name="NUM" val="5"/>
</p:tagLst>
</file>

<file path=ppt/tags/tag181.xml><?xml version="1.0" encoding="utf-8"?>
<p:tagLst xmlns:a="http://schemas.openxmlformats.org/drawingml/2006/main" xmlns:r="http://schemas.openxmlformats.org/officeDocument/2006/relationships" xmlns:p="http://schemas.openxmlformats.org/presentationml/2006/main">
  <p:tag name="NUM" val="6"/>
</p:tagLst>
</file>

<file path=ppt/tags/tag182.xml><?xml version="1.0" encoding="utf-8"?>
<p:tagLst xmlns:a="http://schemas.openxmlformats.org/drawingml/2006/main" xmlns:r="http://schemas.openxmlformats.org/officeDocument/2006/relationships" xmlns:p="http://schemas.openxmlformats.org/presentationml/2006/main">
  <p:tag name="NUM" val="7"/>
</p:tagLst>
</file>

<file path=ppt/tags/tag183.xml><?xml version="1.0" encoding="utf-8"?>
<p:tagLst xmlns:a="http://schemas.openxmlformats.org/drawingml/2006/main" xmlns:r="http://schemas.openxmlformats.org/officeDocument/2006/relationships" xmlns:p="http://schemas.openxmlformats.org/presentationml/2006/main">
  <p:tag name="NUM" val="8"/>
</p:tagLst>
</file>

<file path=ppt/tags/tag184.xml><?xml version="1.0" encoding="utf-8"?>
<p:tagLst xmlns:a="http://schemas.openxmlformats.org/drawingml/2006/main" xmlns:r="http://schemas.openxmlformats.org/officeDocument/2006/relationships" xmlns:p="http://schemas.openxmlformats.org/presentationml/2006/main">
  <p:tag name="NUM" val="9"/>
</p:tagLst>
</file>

<file path=ppt/tags/tag185.xml><?xml version="1.0" encoding="utf-8"?>
<p:tagLst xmlns:a="http://schemas.openxmlformats.org/drawingml/2006/main" xmlns:r="http://schemas.openxmlformats.org/officeDocument/2006/relationships" xmlns:p="http://schemas.openxmlformats.org/presentationml/2006/main">
  <p:tag name="NUM" val="10"/>
</p:tagLst>
</file>

<file path=ppt/tags/tag186.xml><?xml version="1.0" encoding="utf-8"?>
<p:tagLst xmlns:a="http://schemas.openxmlformats.org/drawingml/2006/main" xmlns:r="http://schemas.openxmlformats.org/officeDocument/2006/relationships" xmlns:p="http://schemas.openxmlformats.org/presentationml/2006/main">
  <p:tag name="NUM" val="11"/>
</p:tagLst>
</file>

<file path=ppt/tags/tag187.xml><?xml version="1.0" encoding="utf-8"?>
<p:tagLst xmlns:a="http://schemas.openxmlformats.org/drawingml/2006/main" xmlns:r="http://schemas.openxmlformats.org/officeDocument/2006/relationships" xmlns:p="http://schemas.openxmlformats.org/presentationml/2006/main">
  <p:tag name="NUM" val="12"/>
</p:tagLst>
</file>

<file path=ppt/tags/tag188.xml><?xml version="1.0" encoding="utf-8"?>
<p:tagLst xmlns:a="http://schemas.openxmlformats.org/drawingml/2006/main" xmlns:r="http://schemas.openxmlformats.org/officeDocument/2006/relationships" xmlns:p="http://schemas.openxmlformats.org/presentationml/2006/main">
  <p:tag name="NUM" val="3"/>
</p:tagLst>
</file>

<file path=ppt/tags/tag189.xml><?xml version="1.0" encoding="utf-8"?>
<p:tagLst xmlns:a="http://schemas.openxmlformats.org/drawingml/2006/main" xmlns:r="http://schemas.openxmlformats.org/officeDocument/2006/relationships" xmlns:p="http://schemas.openxmlformats.org/presentationml/2006/main">
  <p:tag name="NUM" val="10"/>
</p:tagLst>
</file>

<file path=ppt/tags/tag19.xml><?xml version="1.0" encoding="utf-8"?>
<p:tagLst xmlns:a="http://schemas.openxmlformats.org/drawingml/2006/main" xmlns:r="http://schemas.openxmlformats.org/officeDocument/2006/relationships" xmlns:p="http://schemas.openxmlformats.org/presentationml/2006/main">
  <p:tag name="NUM" val="11"/>
</p:tagLst>
</file>

<file path=ppt/tags/tag190.xml><?xml version="1.0" encoding="utf-8"?>
<p:tagLst xmlns:a="http://schemas.openxmlformats.org/drawingml/2006/main" xmlns:r="http://schemas.openxmlformats.org/officeDocument/2006/relationships" xmlns:p="http://schemas.openxmlformats.org/presentationml/2006/main">
  <p:tag name="NUM" val="1"/>
</p:tagLst>
</file>

<file path=ppt/tags/tag191.xml><?xml version="1.0" encoding="utf-8"?>
<p:tagLst xmlns:a="http://schemas.openxmlformats.org/drawingml/2006/main" xmlns:r="http://schemas.openxmlformats.org/officeDocument/2006/relationships" xmlns:p="http://schemas.openxmlformats.org/presentationml/2006/main">
  <p:tag name="NUM" val="2"/>
</p:tagLst>
</file>

<file path=ppt/tags/tag192.xml><?xml version="1.0" encoding="utf-8"?>
<p:tagLst xmlns:a="http://schemas.openxmlformats.org/drawingml/2006/main" xmlns:r="http://schemas.openxmlformats.org/officeDocument/2006/relationships" xmlns:p="http://schemas.openxmlformats.org/presentationml/2006/main">
  <p:tag name="NUM" val="3"/>
</p:tagLst>
</file>

<file path=ppt/tags/tag193.xml><?xml version="1.0" encoding="utf-8"?>
<p:tagLst xmlns:a="http://schemas.openxmlformats.org/drawingml/2006/main" xmlns:r="http://schemas.openxmlformats.org/officeDocument/2006/relationships" xmlns:p="http://schemas.openxmlformats.org/presentationml/2006/main">
  <p:tag name="NUM" val="4"/>
</p:tagLst>
</file>

<file path=ppt/tags/tag194.xml><?xml version="1.0" encoding="utf-8"?>
<p:tagLst xmlns:a="http://schemas.openxmlformats.org/drawingml/2006/main" xmlns:r="http://schemas.openxmlformats.org/officeDocument/2006/relationships" xmlns:p="http://schemas.openxmlformats.org/presentationml/2006/main">
  <p:tag name="NUM" val="5"/>
</p:tagLst>
</file>

<file path=ppt/tags/tag195.xml><?xml version="1.0" encoding="utf-8"?>
<p:tagLst xmlns:a="http://schemas.openxmlformats.org/drawingml/2006/main" xmlns:r="http://schemas.openxmlformats.org/officeDocument/2006/relationships" xmlns:p="http://schemas.openxmlformats.org/presentationml/2006/main">
  <p:tag name="NUM" val="3"/>
</p:tagLst>
</file>

<file path=ppt/tags/tag196.xml><?xml version="1.0" encoding="utf-8"?>
<p:tagLst xmlns:a="http://schemas.openxmlformats.org/drawingml/2006/main" xmlns:r="http://schemas.openxmlformats.org/officeDocument/2006/relationships" xmlns:p="http://schemas.openxmlformats.org/presentationml/2006/main">
  <p:tag name="NUM" val="1"/>
</p:tagLst>
</file>

<file path=ppt/tags/tag197.xml><?xml version="1.0" encoding="utf-8"?>
<p:tagLst xmlns:a="http://schemas.openxmlformats.org/drawingml/2006/main" xmlns:r="http://schemas.openxmlformats.org/officeDocument/2006/relationships" xmlns:p="http://schemas.openxmlformats.org/presentationml/2006/main">
  <p:tag name="NUM" val="2"/>
</p:tagLst>
</file>

<file path=ppt/tags/tag198.xml><?xml version="1.0" encoding="utf-8"?>
<p:tagLst xmlns:a="http://schemas.openxmlformats.org/drawingml/2006/main" xmlns:r="http://schemas.openxmlformats.org/officeDocument/2006/relationships" xmlns:p="http://schemas.openxmlformats.org/presentationml/2006/main">
  <p:tag name="NUM" val="3"/>
</p:tagLst>
</file>

<file path=ppt/tags/tag199.xml><?xml version="1.0" encoding="utf-8"?>
<p:tagLst xmlns:a="http://schemas.openxmlformats.org/drawingml/2006/main" xmlns:r="http://schemas.openxmlformats.org/officeDocument/2006/relationships" xmlns:p="http://schemas.openxmlformats.org/presentationml/2006/main">
  <p:tag name="NUM" val="4"/>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2"/>
</p:tagLst>
</file>

<file path=ppt/tags/tag200.xml><?xml version="1.0" encoding="utf-8"?>
<p:tagLst xmlns:a="http://schemas.openxmlformats.org/drawingml/2006/main" xmlns:r="http://schemas.openxmlformats.org/officeDocument/2006/relationships" xmlns:p="http://schemas.openxmlformats.org/presentationml/2006/main">
  <p:tag name="NUM" val="5"/>
</p:tagLst>
</file>

<file path=ppt/tags/tag201.xml><?xml version="1.0" encoding="utf-8"?>
<p:tagLst xmlns:a="http://schemas.openxmlformats.org/drawingml/2006/main" xmlns:r="http://schemas.openxmlformats.org/officeDocument/2006/relationships" xmlns:p="http://schemas.openxmlformats.org/presentationml/2006/main">
  <p:tag name="NUM" val="6"/>
</p:tagLst>
</file>

<file path=ppt/tags/tag202.xml><?xml version="1.0" encoding="utf-8"?>
<p:tagLst xmlns:a="http://schemas.openxmlformats.org/drawingml/2006/main" xmlns:r="http://schemas.openxmlformats.org/officeDocument/2006/relationships" xmlns:p="http://schemas.openxmlformats.org/presentationml/2006/main">
  <p:tag name="NUM" val="7"/>
</p:tagLst>
</file>

<file path=ppt/tags/tag203.xml><?xml version="1.0" encoding="utf-8"?>
<p:tagLst xmlns:a="http://schemas.openxmlformats.org/drawingml/2006/main" xmlns:r="http://schemas.openxmlformats.org/officeDocument/2006/relationships" xmlns:p="http://schemas.openxmlformats.org/presentationml/2006/main">
  <p:tag name="NUM" val="8"/>
</p:tagLst>
</file>

<file path=ppt/tags/tag204.xml><?xml version="1.0" encoding="utf-8"?>
<p:tagLst xmlns:a="http://schemas.openxmlformats.org/drawingml/2006/main" xmlns:r="http://schemas.openxmlformats.org/officeDocument/2006/relationships" xmlns:p="http://schemas.openxmlformats.org/presentationml/2006/main">
  <p:tag name="NUM" val="9"/>
</p:tagLst>
</file>

<file path=ppt/tags/tag205.xml><?xml version="1.0" encoding="utf-8"?>
<p:tagLst xmlns:a="http://schemas.openxmlformats.org/drawingml/2006/main" xmlns:r="http://schemas.openxmlformats.org/officeDocument/2006/relationships" xmlns:p="http://schemas.openxmlformats.org/presentationml/2006/main">
  <p:tag name="NUM" val="10"/>
</p:tagLst>
</file>

<file path=ppt/tags/tag206.xml><?xml version="1.0" encoding="utf-8"?>
<p:tagLst xmlns:a="http://schemas.openxmlformats.org/drawingml/2006/main" xmlns:r="http://schemas.openxmlformats.org/officeDocument/2006/relationships" xmlns:p="http://schemas.openxmlformats.org/presentationml/2006/main">
  <p:tag name="NUM" val="11"/>
</p:tagLst>
</file>

<file path=ppt/tags/tag207.xml><?xml version="1.0" encoding="utf-8"?>
<p:tagLst xmlns:a="http://schemas.openxmlformats.org/drawingml/2006/main" xmlns:r="http://schemas.openxmlformats.org/officeDocument/2006/relationships" xmlns:p="http://schemas.openxmlformats.org/presentationml/2006/main">
  <p:tag name="NUM" val="12"/>
</p:tagLst>
</file>

<file path=ppt/tags/tag208.xml><?xml version="1.0" encoding="utf-8"?>
<p:tagLst xmlns:a="http://schemas.openxmlformats.org/drawingml/2006/main" xmlns:r="http://schemas.openxmlformats.org/officeDocument/2006/relationships" xmlns:p="http://schemas.openxmlformats.org/presentationml/2006/main">
  <p:tag name="NUM" val="3"/>
</p:tagLst>
</file>

<file path=ppt/tags/tag209.xml><?xml version="1.0" encoding="utf-8"?>
<p:tagLst xmlns:a="http://schemas.openxmlformats.org/drawingml/2006/main" xmlns:r="http://schemas.openxmlformats.org/officeDocument/2006/relationships" xmlns:p="http://schemas.openxmlformats.org/presentationml/2006/main">
  <p:tag name="NUM" val="10"/>
</p:tagLst>
</file>

<file path=ppt/tags/tag21.xml><?xml version="1.0" encoding="utf-8"?>
<p:tagLst xmlns:a="http://schemas.openxmlformats.org/drawingml/2006/main" xmlns:r="http://schemas.openxmlformats.org/officeDocument/2006/relationships" xmlns:p="http://schemas.openxmlformats.org/presentationml/2006/main">
  <p:tag name="NUM" val="14"/>
</p:tagLst>
</file>

<file path=ppt/tags/tag210.xml><?xml version="1.0" encoding="utf-8"?>
<p:tagLst xmlns:a="http://schemas.openxmlformats.org/drawingml/2006/main" xmlns:r="http://schemas.openxmlformats.org/officeDocument/2006/relationships" xmlns:p="http://schemas.openxmlformats.org/presentationml/2006/main">
  <p:tag name="NUM" val="1"/>
</p:tagLst>
</file>

<file path=ppt/tags/tag211.xml><?xml version="1.0" encoding="utf-8"?>
<p:tagLst xmlns:a="http://schemas.openxmlformats.org/drawingml/2006/main" xmlns:r="http://schemas.openxmlformats.org/officeDocument/2006/relationships" xmlns:p="http://schemas.openxmlformats.org/presentationml/2006/main">
  <p:tag name="NUM" val="2"/>
</p:tagLst>
</file>

<file path=ppt/tags/tag212.xml><?xml version="1.0" encoding="utf-8"?>
<p:tagLst xmlns:a="http://schemas.openxmlformats.org/drawingml/2006/main" xmlns:r="http://schemas.openxmlformats.org/officeDocument/2006/relationships" xmlns:p="http://schemas.openxmlformats.org/presentationml/2006/main">
  <p:tag name="NUM" val="3"/>
</p:tagLst>
</file>

<file path=ppt/tags/tag213.xml><?xml version="1.0" encoding="utf-8"?>
<p:tagLst xmlns:a="http://schemas.openxmlformats.org/drawingml/2006/main" xmlns:r="http://schemas.openxmlformats.org/officeDocument/2006/relationships" xmlns:p="http://schemas.openxmlformats.org/presentationml/2006/main">
  <p:tag name="NUM" val="4"/>
</p:tagLst>
</file>

<file path=ppt/tags/tag214.xml><?xml version="1.0" encoding="utf-8"?>
<p:tagLst xmlns:a="http://schemas.openxmlformats.org/drawingml/2006/main" xmlns:r="http://schemas.openxmlformats.org/officeDocument/2006/relationships" xmlns:p="http://schemas.openxmlformats.org/presentationml/2006/main">
  <p:tag name="NUM" val="5"/>
</p:tagLst>
</file>

<file path=ppt/tags/tag215.xml><?xml version="1.0" encoding="utf-8"?>
<p:tagLst xmlns:a="http://schemas.openxmlformats.org/drawingml/2006/main" xmlns:r="http://schemas.openxmlformats.org/officeDocument/2006/relationships" xmlns:p="http://schemas.openxmlformats.org/presentationml/2006/main">
  <p:tag name="NUM" val="6"/>
</p:tagLst>
</file>

<file path=ppt/tags/tag216.xml><?xml version="1.0" encoding="utf-8"?>
<p:tagLst xmlns:a="http://schemas.openxmlformats.org/drawingml/2006/main" xmlns:r="http://schemas.openxmlformats.org/officeDocument/2006/relationships" xmlns:p="http://schemas.openxmlformats.org/presentationml/2006/main">
  <p:tag name="NUM" val="3"/>
</p:tagLst>
</file>

<file path=ppt/tags/tag217.xml><?xml version="1.0" encoding="utf-8"?>
<p:tagLst xmlns:a="http://schemas.openxmlformats.org/drawingml/2006/main" xmlns:r="http://schemas.openxmlformats.org/officeDocument/2006/relationships" xmlns:p="http://schemas.openxmlformats.org/presentationml/2006/main">
  <p:tag name="NUM" val="1"/>
</p:tagLst>
</file>

<file path=ppt/tags/tag218.xml><?xml version="1.0" encoding="utf-8"?>
<p:tagLst xmlns:a="http://schemas.openxmlformats.org/drawingml/2006/main" xmlns:r="http://schemas.openxmlformats.org/officeDocument/2006/relationships" xmlns:p="http://schemas.openxmlformats.org/presentationml/2006/main">
  <p:tag name="NUM" val="2"/>
</p:tagLst>
</file>

<file path=ppt/tags/tag219.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15"/>
</p:tagLst>
</file>

<file path=ppt/tags/tag220.xml><?xml version="1.0" encoding="utf-8"?>
<p:tagLst xmlns:a="http://schemas.openxmlformats.org/drawingml/2006/main" xmlns:r="http://schemas.openxmlformats.org/officeDocument/2006/relationships" xmlns:p="http://schemas.openxmlformats.org/presentationml/2006/main">
  <p:tag name="NUM" val="4"/>
</p:tagLst>
</file>

<file path=ppt/tags/tag221.xml><?xml version="1.0" encoding="utf-8"?>
<p:tagLst xmlns:a="http://schemas.openxmlformats.org/drawingml/2006/main" xmlns:r="http://schemas.openxmlformats.org/officeDocument/2006/relationships" xmlns:p="http://schemas.openxmlformats.org/presentationml/2006/main">
  <p:tag name="NUM" val="5"/>
</p:tagLst>
</file>

<file path=ppt/tags/tag222.xml><?xml version="1.0" encoding="utf-8"?>
<p:tagLst xmlns:a="http://schemas.openxmlformats.org/drawingml/2006/main" xmlns:r="http://schemas.openxmlformats.org/officeDocument/2006/relationships" xmlns:p="http://schemas.openxmlformats.org/presentationml/2006/main">
  <p:tag name="NUM" val="6"/>
</p:tagLst>
</file>

<file path=ppt/tags/tag223.xml><?xml version="1.0" encoding="utf-8"?>
<p:tagLst xmlns:a="http://schemas.openxmlformats.org/drawingml/2006/main" xmlns:r="http://schemas.openxmlformats.org/officeDocument/2006/relationships" xmlns:p="http://schemas.openxmlformats.org/presentationml/2006/main">
  <p:tag name="NUM" val="7"/>
</p:tagLst>
</file>

<file path=ppt/tags/tag224.xml><?xml version="1.0" encoding="utf-8"?>
<p:tagLst xmlns:a="http://schemas.openxmlformats.org/drawingml/2006/main" xmlns:r="http://schemas.openxmlformats.org/officeDocument/2006/relationships" xmlns:p="http://schemas.openxmlformats.org/presentationml/2006/main">
  <p:tag name="NUM" val="8"/>
</p:tagLst>
</file>

<file path=ppt/tags/tag225.xml><?xml version="1.0" encoding="utf-8"?>
<p:tagLst xmlns:a="http://schemas.openxmlformats.org/drawingml/2006/main" xmlns:r="http://schemas.openxmlformats.org/officeDocument/2006/relationships" xmlns:p="http://schemas.openxmlformats.org/presentationml/2006/main">
  <p:tag name="NUM" val="10"/>
</p:tagLst>
</file>

<file path=ppt/tags/tag226.xml><?xml version="1.0" encoding="utf-8"?>
<p:tagLst xmlns:a="http://schemas.openxmlformats.org/drawingml/2006/main" xmlns:r="http://schemas.openxmlformats.org/officeDocument/2006/relationships" xmlns:p="http://schemas.openxmlformats.org/presentationml/2006/main">
  <p:tag name="NUM" val="11"/>
</p:tagLst>
</file>

<file path=ppt/tags/tag227.xml><?xml version="1.0" encoding="utf-8"?>
<p:tagLst xmlns:a="http://schemas.openxmlformats.org/drawingml/2006/main" xmlns:r="http://schemas.openxmlformats.org/officeDocument/2006/relationships" xmlns:p="http://schemas.openxmlformats.org/presentationml/2006/main">
  <p:tag name="NUM" val="12"/>
</p:tagLst>
</file>

<file path=ppt/tags/tag228.xml><?xml version="1.0" encoding="utf-8"?>
<p:tagLst xmlns:a="http://schemas.openxmlformats.org/drawingml/2006/main" xmlns:r="http://schemas.openxmlformats.org/officeDocument/2006/relationships" xmlns:p="http://schemas.openxmlformats.org/presentationml/2006/main">
  <p:tag name="NUM" val="3"/>
</p:tagLst>
</file>

<file path=ppt/tags/tag229.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15"/>
</p:tagLst>
</file>

<file path=ppt/tags/tag230.xml><?xml version="1.0" encoding="utf-8"?>
<p:tagLst xmlns:a="http://schemas.openxmlformats.org/drawingml/2006/main" xmlns:r="http://schemas.openxmlformats.org/officeDocument/2006/relationships" xmlns:p="http://schemas.openxmlformats.org/presentationml/2006/main">
  <p:tag name="NUM" val="2"/>
</p:tagLst>
</file>

<file path=ppt/tags/tag231.xml><?xml version="1.0" encoding="utf-8"?>
<p:tagLst xmlns:a="http://schemas.openxmlformats.org/drawingml/2006/main" xmlns:r="http://schemas.openxmlformats.org/officeDocument/2006/relationships" xmlns:p="http://schemas.openxmlformats.org/presentationml/2006/main">
  <p:tag name="NUM" val="3"/>
</p:tagLst>
</file>

<file path=ppt/tags/tag232.xml><?xml version="1.0" encoding="utf-8"?>
<p:tagLst xmlns:a="http://schemas.openxmlformats.org/drawingml/2006/main" xmlns:r="http://schemas.openxmlformats.org/officeDocument/2006/relationships" xmlns:p="http://schemas.openxmlformats.org/presentationml/2006/main">
  <p:tag name="NUM" val="4"/>
</p:tagLst>
</file>

<file path=ppt/tags/tag233.xml><?xml version="1.0" encoding="utf-8"?>
<p:tagLst xmlns:a="http://schemas.openxmlformats.org/drawingml/2006/main" xmlns:r="http://schemas.openxmlformats.org/officeDocument/2006/relationships" xmlns:p="http://schemas.openxmlformats.org/presentationml/2006/main">
  <p:tag name="NUM" val="5"/>
</p:tagLst>
</file>

<file path=ppt/tags/tag234.xml><?xml version="1.0" encoding="utf-8"?>
<p:tagLst xmlns:a="http://schemas.openxmlformats.org/drawingml/2006/main" xmlns:r="http://schemas.openxmlformats.org/officeDocument/2006/relationships" xmlns:p="http://schemas.openxmlformats.org/presentationml/2006/main">
  <p:tag name="NUM" val="6"/>
</p:tagLst>
</file>

<file path=ppt/tags/tag235.xml><?xml version="1.0" encoding="utf-8"?>
<p:tagLst xmlns:a="http://schemas.openxmlformats.org/drawingml/2006/main" xmlns:r="http://schemas.openxmlformats.org/officeDocument/2006/relationships" xmlns:p="http://schemas.openxmlformats.org/presentationml/2006/main">
  <p:tag name="NUM" val="7"/>
</p:tagLst>
</file>

<file path=ppt/tags/tag236.xml><?xml version="1.0" encoding="utf-8"?>
<p:tagLst xmlns:a="http://schemas.openxmlformats.org/drawingml/2006/main" xmlns:r="http://schemas.openxmlformats.org/officeDocument/2006/relationships" xmlns:p="http://schemas.openxmlformats.org/presentationml/2006/main">
  <p:tag name="NUM" val="8"/>
</p:tagLst>
</file>

<file path=ppt/tags/tag237.xml><?xml version="1.0" encoding="utf-8"?>
<p:tagLst xmlns:a="http://schemas.openxmlformats.org/drawingml/2006/main" xmlns:r="http://schemas.openxmlformats.org/officeDocument/2006/relationships" xmlns:p="http://schemas.openxmlformats.org/presentationml/2006/main">
  <p:tag name="NUM" val="10"/>
</p:tagLst>
</file>

<file path=ppt/tags/tag238.xml><?xml version="1.0" encoding="utf-8"?>
<p:tagLst xmlns:a="http://schemas.openxmlformats.org/drawingml/2006/main" xmlns:r="http://schemas.openxmlformats.org/officeDocument/2006/relationships" xmlns:p="http://schemas.openxmlformats.org/presentationml/2006/main">
  <p:tag name="NUM" val="12"/>
</p:tagLst>
</file>

<file path=ppt/tags/tag239.xml><?xml version="1.0" encoding="utf-8"?>
<p:tagLst xmlns:a="http://schemas.openxmlformats.org/drawingml/2006/main" xmlns:r="http://schemas.openxmlformats.org/officeDocument/2006/relationships" xmlns:p="http://schemas.openxmlformats.org/presentationml/2006/main">
  <p:tag name="NUM" val="3"/>
</p:tagLst>
</file>

<file path=ppt/tags/tag24.xml><?xml version="1.0" encoding="utf-8"?>
<p:tagLst xmlns:a="http://schemas.openxmlformats.org/drawingml/2006/main" xmlns:r="http://schemas.openxmlformats.org/officeDocument/2006/relationships" xmlns:p="http://schemas.openxmlformats.org/presentationml/2006/main">
  <p:tag name="NUM" val="5"/>
</p:tagLst>
</file>

<file path=ppt/tags/tag240.xml><?xml version="1.0" encoding="utf-8"?>
<p:tagLst xmlns:a="http://schemas.openxmlformats.org/drawingml/2006/main" xmlns:r="http://schemas.openxmlformats.org/officeDocument/2006/relationships" xmlns:p="http://schemas.openxmlformats.org/presentationml/2006/main">
  <p:tag name="NUM" val="11"/>
</p:tagLst>
</file>

<file path=ppt/tags/tag241.xml><?xml version="1.0" encoding="utf-8"?>
<p:tagLst xmlns:a="http://schemas.openxmlformats.org/drawingml/2006/main" xmlns:r="http://schemas.openxmlformats.org/officeDocument/2006/relationships" xmlns:p="http://schemas.openxmlformats.org/presentationml/2006/main">
  <p:tag name="NUM" val="10"/>
</p:tagLst>
</file>

<file path=ppt/tags/tag242.xml><?xml version="1.0" encoding="utf-8"?>
<p:tagLst xmlns:a="http://schemas.openxmlformats.org/drawingml/2006/main" xmlns:r="http://schemas.openxmlformats.org/officeDocument/2006/relationships" xmlns:p="http://schemas.openxmlformats.org/presentationml/2006/main">
  <p:tag name="NUM" val="1"/>
</p:tagLst>
</file>

<file path=ppt/tags/tag243.xml><?xml version="1.0" encoding="utf-8"?>
<p:tagLst xmlns:a="http://schemas.openxmlformats.org/drawingml/2006/main" xmlns:r="http://schemas.openxmlformats.org/officeDocument/2006/relationships" xmlns:p="http://schemas.openxmlformats.org/presentationml/2006/main">
  <p:tag name="NUM" val="2"/>
</p:tagLst>
</file>

<file path=ppt/tags/tag244.xml><?xml version="1.0" encoding="utf-8"?>
<p:tagLst xmlns:a="http://schemas.openxmlformats.org/drawingml/2006/main" xmlns:r="http://schemas.openxmlformats.org/officeDocument/2006/relationships" xmlns:p="http://schemas.openxmlformats.org/presentationml/2006/main">
  <p:tag name="NUM" val="3"/>
</p:tagLst>
</file>

<file path=ppt/tags/tag245.xml><?xml version="1.0" encoding="utf-8"?>
<p:tagLst xmlns:a="http://schemas.openxmlformats.org/drawingml/2006/main" xmlns:r="http://schemas.openxmlformats.org/officeDocument/2006/relationships" xmlns:p="http://schemas.openxmlformats.org/presentationml/2006/main">
  <p:tag name="NUM" val="4"/>
</p:tagLst>
</file>

<file path=ppt/tags/tag246.xml><?xml version="1.0" encoding="utf-8"?>
<p:tagLst xmlns:a="http://schemas.openxmlformats.org/drawingml/2006/main" xmlns:r="http://schemas.openxmlformats.org/officeDocument/2006/relationships" xmlns:p="http://schemas.openxmlformats.org/presentationml/2006/main">
  <p:tag name="NUM" val="5"/>
</p:tagLst>
</file>

<file path=ppt/tags/tag247.xml><?xml version="1.0" encoding="utf-8"?>
<p:tagLst xmlns:a="http://schemas.openxmlformats.org/drawingml/2006/main" xmlns:r="http://schemas.openxmlformats.org/officeDocument/2006/relationships" xmlns:p="http://schemas.openxmlformats.org/presentationml/2006/main">
  <p:tag name="NUM" val="6"/>
</p:tagLst>
</file>

<file path=ppt/tags/tag248.xml><?xml version="1.0" encoding="utf-8"?>
<p:tagLst xmlns:a="http://schemas.openxmlformats.org/drawingml/2006/main" xmlns:r="http://schemas.openxmlformats.org/officeDocument/2006/relationships" xmlns:p="http://schemas.openxmlformats.org/presentationml/2006/main">
  <p:tag name="NUM" val="7"/>
</p:tagLst>
</file>

<file path=ppt/tags/tag249.xml><?xml version="1.0" encoding="utf-8"?>
<p:tagLst xmlns:a="http://schemas.openxmlformats.org/drawingml/2006/main" xmlns:r="http://schemas.openxmlformats.org/officeDocument/2006/relationships" xmlns:p="http://schemas.openxmlformats.org/presentationml/2006/main">
  <p:tag name="NUM" val="8"/>
</p:tagLst>
</file>

<file path=ppt/tags/tag25.xml><?xml version="1.0" encoding="utf-8"?>
<p:tagLst xmlns:a="http://schemas.openxmlformats.org/drawingml/2006/main" xmlns:r="http://schemas.openxmlformats.org/officeDocument/2006/relationships" xmlns:p="http://schemas.openxmlformats.org/presentationml/2006/main">
  <p:tag name="NUM" val="11"/>
</p:tagLst>
</file>

<file path=ppt/tags/tag250.xml><?xml version="1.0" encoding="utf-8"?>
<p:tagLst xmlns:a="http://schemas.openxmlformats.org/drawingml/2006/main" xmlns:r="http://schemas.openxmlformats.org/officeDocument/2006/relationships" xmlns:p="http://schemas.openxmlformats.org/presentationml/2006/main">
  <p:tag name="NUM" val="10"/>
</p:tagLst>
</file>

<file path=ppt/tags/tag251.xml><?xml version="1.0" encoding="utf-8"?>
<p:tagLst xmlns:a="http://schemas.openxmlformats.org/drawingml/2006/main" xmlns:r="http://schemas.openxmlformats.org/officeDocument/2006/relationships" xmlns:p="http://schemas.openxmlformats.org/presentationml/2006/main">
  <p:tag name="NUM" val="12"/>
</p:tagLst>
</file>

<file path=ppt/tags/tag252.xml><?xml version="1.0" encoding="utf-8"?>
<p:tagLst xmlns:a="http://schemas.openxmlformats.org/drawingml/2006/main" xmlns:r="http://schemas.openxmlformats.org/officeDocument/2006/relationships" xmlns:p="http://schemas.openxmlformats.org/presentationml/2006/main">
  <p:tag name="NUM" val="3"/>
</p:tagLst>
</file>

<file path=ppt/tags/tag253.xml><?xml version="1.0" encoding="utf-8"?>
<p:tagLst xmlns:a="http://schemas.openxmlformats.org/drawingml/2006/main" xmlns:r="http://schemas.openxmlformats.org/officeDocument/2006/relationships" xmlns:p="http://schemas.openxmlformats.org/presentationml/2006/main">
  <p:tag name="NUM" val="11"/>
</p:tagLst>
</file>

<file path=ppt/tags/tag254.xml><?xml version="1.0" encoding="utf-8"?>
<p:tagLst xmlns:a="http://schemas.openxmlformats.org/drawingml/2006/main" xmlns:r="http://schemas.openxmlformats.org/officeDocument/2006/relationships" xmlns:p="http://schemas.openxmlformats.org/presentationml/2006/main">
  <p:tag name="NUM" val="12"/>
</p:tagLst>
</file>

<file path=ppt/tags/tag255.xml><?xml version="1.0" encoding="utf-8"?>
<p:tagLst xmlns:a="http://schemas.openxmlformats.org/drawingml/2006/main" xmlns:r="http://schemas.openxmlformats.org/officeDocument/2006/relationships" xmlns:p="http://schemas.openxmlformats.org/presentationml/2006/main">
  <p:tag name="NUM" val="1"/>
</p:tagLst>
</file>

<file path=ppt/tags/tag256.xml><?xml version="1.0" encoding="utf-8"?>
<p:tagLst xmlns:a="http://schemas.openxmlformats.org/drawingml/2006/main" xmlns:r="http://schemas.openxmlformats.org/officeDocument/2006/relationships" xmlns:p="http://schemas.openxmlformats.org/presentationml/2006/main">
  <p:tag name="NUM" val="2"/>
</p:tagLst>
</file>

<file path=ppt/tags/tag257.xml><?xml version="1.0" encoding="utf-8"?>
<p:tagLst xmlns:a="http://schemas.openxmlformats.org/drawingml/2006/main" xmlns:r="http://schemas.openxmlformats.org/officeDocument/2006/relationships" xmlns:p="http://schemas.openxmlformats.org/presentationml/2006/main">
  <p:tag name="NUM" val="3"/>
</p:tagLst>
</file>

<file path=ppt/tags/tag258.xml><?xml version="1.0" encoding="utf-8"?>
<p:tagLst xmlns:a="http://schemas.openxmlformats.org/drawingml/2006/main" xmlns:r="http://schemas.openxmlformats.org/officeDocument/2006/relationships" xmlns:p="http://schemas.openxmlformats.org/presentationml/2006/main">
  <p:tag name="NUM" val="4"/>
</p:tagLst>
</file>

<file path=ppt/tags/tag259.xml><?xml version="1.0" encoding="utf-8"?>
<p:tagLst xmlns:a="http://schemas.openxmlformats.org/drawingml/2006/main" xmlns:r="http://schemas.openxmlformats.org/officeDocument/2006/relationships" xmlns:p="http://schemas.openxmlformats.org/presentationml/2006/main">
  <p:tag name="NUM" val="5"/>
</p:tagLst>
</file>

<file path=ppt/tags/tag26.xml><?xml version="1.0" encoding="utf-8"?>
<p:tagLst xmlns:a="http://schemas.openxmlformats.org/drawingml/2006/main" xmlns:r="http://schemas.openxmlformats.org/officeDocument/2006/relationships" xmlns:p="http://schemas.openxmlformats.org/presentationml/2006/main">
  <p:tag name="NUM" val="15"/>
</p:tagLst>
</file>

<file path=ppt/tags/tag260.xml><?xml version="1.0" encoding="utf-8"?>
<p:tagLst xmlns:a="http://schemas.openxmlformats.org/drawingml/2006/main" xmlns:r="http://schemas.openxmlformats.org/officeDocument/2006/relationships" xmlns:p="http://schemas.openxmlformats.org/presentationml/2006/main">
  <p:tag name="NUM" val="6"/>
</p:tagLst>
</file>

<file path=ppt/tags/tag261.xml><?xml version="1.0" encoding="utf-8"?>
<p:tagLst xmlns:a="http://schemas.openxmlformats.org/drawingml/2006/main" xmlns:r="http://schemas.openxmlformats.org/officeDocument/2006/relationships" xmlns:p="http://schemas.openxmlformats.org/presentationml/2006/main">
  <p:tag name="NUM" val="7"/>
</p:tagLst>
</file>

<file path=ppt/tags/tag262.xml><?xml version="1.0" encoding="utf-8"?>
<p:tagLst xmlns:a="http://schemas.openxmlformats.org/drawingml/2006/main" xmlns:r="http://schemas.openxmlformats.org/officeDocument/2006/relationships" xmlns:p="http://schemas.openxmlformats.org/presentationml/2006/main">
  <p:tag name="NUM" val="8"/>
</p:tagLst>
</file>

<file path=ppt/tags/tag263.xml><?xml version="1.0" encoding="utf-8"?>
<p:tagLst xmlns:a="http://schemas.openxmlformats.org/drawingml/2006/main" xmlns:r="http://schemas.openxmlformats.org/officeDocument/2006/relationships" xmlns:p="http://schemas.openxmlformats.org/presentationml/2006/main">
  <p:tag name="NUM" val="9"/>
</p:tagLst>
</file>

<file path=ppt/tags/tag264.xml><?xml version="1.0" encoding="utf-8"?>
<p:tagLst xmlns:a="http://schemas.openxmlformats.org/drawingml/2006/main" xmlns:r="http://schemas.openxmlformats.org/officeDocument/2006/relationships" xmlns:p="http://schemas.openxmlformats.org/presentationml/2006/main">
  <p:tag name="NUM" val="3"/>
</p:tagLst>
</file>

<file path=ppt/tags/tag265.xml><?xml version="1.0" encoding="utf-8"?>
<p:tagLst xmlns:a="http://schemas.openxmlformats.org/drawingml/2006/main" xmlns:r="http://schemas.openxmlformats.org/officeDocument/2006/relationships" xmlns:p="http://schemas.openxmlformats.org/presentationml/2006/main">
  <p:tag name="NUM" val="10"/>
</p:tagLst>
</file>

<file path=ppt/tags/tag266.xml><?xml version="1.0" encoding="utf-8"?>
<p:tagLst xmlns:a="http://schemas.openxmlformats.org/drawingml/2006/main" xmlns:r="http://schemas.openxmlformats.org/officeDocument/2006/relationships" xmlns:p="http://schemas.openxmlformats.org/presentationml/2006/main">
  <p:tag name="NUM" val="1"/>
</p:tagLst>
</file>

<file path=ppt/tags/tag267.xml><?xml version="1.0" encoding="utf-8"?>
<p:tagLst xmlns:a="http://schemas.openxmlformats.org/drawingml/2006/main" xmlns:r="http://schemas.openxmlformats.org/officeDocument/2006/relationships" xmlns:p="http://schemas.openxmlformats.org/presentationml/2006/main">
  <p:tag name="NUM" val="2"/>
</p:tagLst>
</file>

<file path=ppt/tags/tag268.xml><?xml version="1.0" encoding="utf-8"?>
<p:tagLst xmlns:a="http://schemas.openxmlformats.org/drawingml/2006/main" xmlns:r="http://schemas.openxmlformats.org/officeDocument/2006/relationships" xmlns:p="http://schemas.openxmlformats.org/presentationml/2006/main">
  <p:tag name="NUM" val="3"/>
</p:tagLst>
</file>

<file path=ppt/tags/tag269.xml><?xml version="1.0" encoding="utf-8"?>
<p:tagLst xmlns:a="http://schemas.openxmlformats.org/drawingml/2006/main" xmlns:r="http://schemas.openxmlformats.org/officeDocument/2006/relationships" xmlns:p="http://schemas.openxmlformats.org/presentationml/2006/main">
  <p:tag name="NUM" val="4"/>
</p:tagLst>
</file>

<file path=ppt/tags/tag27.xml><?xml version="1.0" encoding="utf-8"?>
<p:tagLst xmlns:a="http://schemas.openxmlformats.org/drawingml/2006/main" xmlns:r="http://schemas.openxmlformats.org/officeDocument/2006/relationships" xmlns:p="http://schemas.openxmlformats.org/presentationml/2006/main">
  <p:tag name="NUM" val="16"/>
</p:tagLst>
</file>

<file path=ppt/tags/tag270.xml><?xml version="1.0" encoding="utf-8"?>
<p:tagLst xmlns:a="http://schemas.openxmlformats.org/drawingml/2006/main" xmlns:r="http://schemas.openxmlformats.org/officeDocument/2006/relationships" xmlns:p="http://schemas.openxmlformats.org/presentationml/2006/main">
  <p:tag name="NUM" val="5"/>
</p:tagLst>
</file>

<file path=ppt/tags/tag271.xml><?xml version="1.0" encoding="utf-8"?>
<p:tagLst xmlns:a="http://schemas.openxmlformats.org/drawingml/2006/main" xmlns:r="http://schemas.openxmlformats.org/officeDocument/2006/relationships" xmlns:p="http://schemas.openxmlformats.org/presentationml/2006/main">
  <p:tag name="NUM" val="6"/>
</p:tagLst>
</file>

<file path=ppt/tags/tag272.xml><?xml version="1.0" encoding="utf-8"?>
<p:tagLst xmlns:a="http://schemas.openxmlformats.org/drawingml/2006/main" xmlns:r="http://schemas.openxmlformats.org/officeDocument/2006/relationships" xmlns:p="http://schemas.openxmlformats.org/presentationml/2006/main">
  <p:tag name="NUM" val="7"/>
</p:tagLst>
</file>

<file path=ppt/tags/tag273.xml><?xml version="1.0" encoding="utf-8"?>
<p:tagLst xmlns:a="http://schemas.openxmlformats.org/drawingml/2006/main" xmlns:r="http://schemas.openxmlformats.org/officeDocument/2006/relationships" xmlns:p="http://schemas.openxmlformats.org/presentationml/2006/main">
  <p:tag name="NUM" val="8"/>
</p:tagLst>
</file>

<file path=ppt/tags/tag274.xml><?xml version="1.0" encoding="utf-8"?>
<p:tagLst xmlns:a="http://schemas.openxmlformats.org/drawingml/2006/main" xmlns:r="http://schemas.openxmlformats.org/officeDocument/2006/relationships" xmlns:p="http://schemas.openxmlformats.org/presentationml/2006/main">
  <p:tag name="NUM" val="9"/>
</p:tagLst>
</file>

<file path=ppt/tags/tag275.xml><?xml version="1.0" encoding="utf-8"?>
<p:tagLst xmlns:a="http://schemas.openxmlformats.org/drawingml/2006/main" xmlns:r="http://schemas.openxmlformats.org/officeDocument/2006/relationships" xmlns:p="http://schemas.openxmlformats.org/presentationml/2006/main">
  <p:tag name="NUM" val="3"/>
</p:tagLst>
</file>

<file path=ppt/tags/tag276.xml><?xml version="1.0" encoding="utf-8"?>
<p:tagLst xmlns:a="http://schemas.openxmlformats.org/drawingml/2006/main" xmlns:r="http://schemas.openxmlformats.org/officeDocument/2006/relationships" xmlns:p="http://schemas.openxmlformats.org/presentationml/2006/main">
  <p:tag name="NUM" val="12"/>
</p:tagLst>
</file>

<file path=ppt/tags/tag277.xml><?xml version="1.0" encoding="utf-8"?>
<p:tagLst xmlns:a="http://schemas.openxmlformats.org/drawingml/2006/main" xmlns:r="http://schemas.openxmlformats.org/officeDocument/2006/relationships" xmlns:p="http://schemas.openxmlformats.org/presentationml/2006/main">
  <p:tag name="NUM" val="3"/>
</p:tagLst>
</file>

<file path=ppt/tags/tag278.xml><?xml version="1.0" encoding="utf-8"?>
<p:tagLst xmlns:a="http://schemas.openxmlformats.org/drawingml/2006/main" xmlns:r="http://schemas.openxmlformats.org/officeDocument/2006/relationships" xmlns:p="http://schemas.openxmlformats.org/presentationml/2006/main">
  <p:tag name="NUM" val="3"/>
</p:tagLst>
</file>

<file path=ppt/tags/tag279.xml><?xml version="1.0" encoding="utf-8"?>
<p:tagLst xmlns:a="http://schemas.openxmlformats.org/drawingml/2006/main" xmlns:r="http://schemas.openxmlformats.org/officeDocument/2006/relationships" xmlns:p="http://schemas.openxmlformats.org/presentationml/2006/main">
  <p:tag name="NUM" val="10"/>
</p:tagLst>
</file>

<file path=ppt/tags/tag28.xml><?xml version="1.0" encoding="utf-8"?>
<p:tagLst xmlns:a="http://schemas.openxmlformats.org/drawingml/2006/main" xmlns:r="http://schemas.openxmlformats.org/officeDocument/2006/relationships" xmlns:p="http://schemas.openxmlformats.org/presentationml/2006/main">
  <p:tag name="NUM" val="15"/>
</p:tagLst>
</file>

<file path=ppt/tags/tag280.xml><?xml version="1.0" encoding="utf-8"?>
<p:tagLst xmlns:a="http://schemas.openxmlformats.org/drawingml/2006/main" xmlns:r="http://schemas.openxmlformats.org/officeDocument/2006/relationships" xmlns:p="http://schemas.openxmlformats.org/presentationml/2006/main">
  <p:tag name="NUM" val="1"/>
</p:tagLst>
</file>

<file path=ppt/tags/tag281.xml><?xml version="1.0" encoding="utf-8"?>
<p:tagLst xmlns:a="http://schemas.openxmlformats.org/drawingml/2006/main" xmlns:r="http://schemas.openxmlformats.org/officeDocument/2006/relationships" xmlns:p="http://schemas.openxmlformats.org/presentationml/2006/main">
  <p:tag name="NUM" val="2"/>
</p:tagLst>
</file>

<file path=ppt/tags/tag282.xml><?xml version="1.0" encoding="utf-8"?>
<p:tagLst xmlns:a="http://schemas.openxmlformats.org/drawingml/2006/main" xmlns:r="http://schemas.openxmlformats.org/officeDocument/2006/relationships" xmlns:p="http://schemas.openxmlformats.org/presentationml/2006/main">
  <p:tag name="NUM" val="3"/>
</p:tagLst>
</file>

<file path=ppt/tags/tag283.xml><?xml version="1.0" encoding="utf-8"?>
<p:tagLst xmlns:a="http://schemas.openxmlformats.org/drawingml/2006/main" xmlns:r="http://schemas.openxmlformats.org/officeDocument/2006/relationships" xmlns:p="http://schemas.openxmlformats.org/presentationml/2006/main">
  <p:tag name="NUM" val="4"/>
</p:tagLst>
</file>

<file path=ppt/tags/tag284.xml><?xml version="1.0" encoding="utf-8"?>
<p:tagLst xmlns:a="http://schemas.openxmlformats.org/drawingml/2006/main" xmlns:r="http://schemas.openxmlformats.org/officeDocument/2006/relationships" xmlns:p="http://schemas.openxmlformats.org/presentationml/2006/main">
  <p:tag name="NUM" val="5"/>
</p:tagLst>
</file>

<file path=ppt/tags/tag285.xml><?xml version="1.0" encoding="utf-8"?>
<p:tagLst xmlns:a="http://schemas.openxmlformats.org/drawingml/2006/main" xmlns:r="http://schemas.openxmlformats.org/officeDocument/2006/relationships" xmlns:p="http://schemas.openxmlformats.org/presentationml/2006/main">
  <p:tag name="NUM" val="6"/>
</p:tagLst>
</file>

<file path=ppt/tags/tag286.xml><?xml version="1.0" encoding="utf-8"?>
<p:tagLst xmlns:a="http://schemas.openxmlformats.org/drawingml/2006/main" xmlns:r="http://schemas.openxmlformats.org/officeDocument/2006/relationships" xmlns:p="http://schemas.openxmlformats.org/presentationml/2006/main">
  <p:tag name="NUM" val="7"/>
</p:tagLst>
</file>

<file path=ppt/tags/tag287.xml><?xml version="1.0" encoding="utf-8"?>
<p:tagLst xmlns:a="http://schemas.openxmlformats.org/drawingml/2006/main" xmlns:r="http://schemas.openxmlformats.org/officeDocument/2006/relationships" xmlns:p="http://schemas.openxmlformats.org/presentationml/2006/main">
  <p:tag name="NUM" val="8"/>
</p:tagLst>
</file>

<file path=ppt/tags/tag288.xml><?xml version="1.0" encoding="utf-8"?>
<p:tagLst xmlns:a="http://schemas.openxmlformats.org/drawingml/2006/main" xmlns:r="http://schemas.openxmlformats.org/officeDocument/2006/relationships" xmlns:p="http://schemas.openxmlformats.org/presentationml/2006/main">
  <p:tag name="NUM" val="3"/>
</p:tagLst>
</file>

<file path=ppt/tags/tag289.xml><?xml version="1.0" encoding="utf-8"?>
<p:tagLst xmlns:a="http://schemas.openxmlformats.org/drawingml/2006/main" xmlns:r="http://schemas.openxmlformats.org/officeDocument/2006/relationships" xmlns:p="http://schemas.openxmlformats.org/presentationml/2006/main">
  <p:tag name="NUM" val="10"/>
</p:tagLst>
</file>

<file path=ppt/tags/tag29.xml><?xml version="1.0" encoding="utf-8"?>
<p:tagLst xmlns:a="http://schemas.openxmlformats.org/drawingml/2006/main" xmlns:r="http://schemas.openxmlformats.org/officeDocument/2006/relationships" xmlns:p="http://schemas.openxmlformats.org/presentationml/2006/main">
  <p:tag name="NUM" val="16"/>
</p:tagLst>
</file>

<file path=ppt/tags/tag290.xml><?xml version="1.0" encoding="utf-8"?>
<p:tagLst xmlns:a="http://schemas.openxmlformats.org/drawingml/2006/main" xmlns:r="http://schemas.openxmlformats.org/officeDocument/2006/relationships" xmlns:p="http://schemas.openxmlformats.org/presentationml/2006/main">
  <p:tag name="NUM" val="3"/>
</p:tagLst>
</file>

<file path=ppt/tags/tag291.xml><?xml version="1.0" encoding="utf-8"?>
<p:tagLst xmlns:a="http://schemas.openxmlformats.org/drawingml/2006/main" xmlns:r="http://schemas.openxmlformats.org/officeDocument/2006/relationships" xmlns:p="http://schemas.openxmlformats.org/presentationml/2006/main">
  <p:tag name="NUM" val="12"/>
</p:tagLst>
</file>

<file path=ppt/tags/tag292.xml><?xml version="1.0" encoding="utf-8"?>
<p:tagLst xmlns:a="http://schemas.openxmlformats.org/drawingml/2006/main" xmlns:r="http://schemas.openxmlformats.org/officeDocument/2006/relationships" xmlns:p="http://schemas.openxmlformats.org/presentationml/2006/main">
  <p:tag name="NUM" val="1"/>
</p:tagLst>
</file>

<file path=ppt/tags/tag293.xml><?xml version="1.0" encoding="utf-8"?>
<p:tagLst xmlns:a="http://schemas.openxmlformats.org/drawingml/2006/main" xmlns:r="http://schemas.openxmlformats.org/officeDocument/2006/relationships" xmlns:p="http://schemas.openxmlformats.org/presentationml/2006/main">
  <p:tag name="NUM" val="2"/>
</p:tagLst>
</file>

<file path=ppt/tags/tag294.xml><?xml version="1.0" encoding="utf-8"?>
<p:tagLst xmlns:a="http://schemas.openxmlformats.org/drawingml/2006/main" xmlns:r="http://schemas.openxmlformats.org/officeDocument/2006/relationships" xmlns:p="http://schemas.openxmlformats.org/presentationml/2006/main">
  <p:tag name="NUM" val="3"/>
</p:tagLst>
</file>

<file path=ppt/tags/tag295.xml><?xml version="1.0" encoding="utf-8"?>
<p:tagLst xmlns:a="http://schemas.openxmlformats.org/drawingml/2006/main" xmlns:r="http://schemas.openxmlformats.org/officeDocument/2006/relationships" xmlns:p="http://schemas.openxmlformats.org/presentationml/2006/main">
  <p:tag name="NUM" val="4"/>
</p:tagLst>
</file>

<file path=ppt/tags/tag296.xml><?xml version="1.0" encoding="utf-8"?>
<p:tagLst xmlns:a="http://schemas.openxmlformats.org/drawingml/2006/main" xmlns:r="http://schemas.openxmlformats.org/officeDocument/2006/relationships" xmlns:p="http://schemas.openxmlformats.org/presentationml/2006/main">
  <p:tag name="NUM" val="5"/>
</p:tagLst>
</file>

<file path=ppt/tags/tag297.xml><?xml version="1.0" encoding="utf-8"?>
<p:tagLst xmlns:a="http://schemas.openxmlformats.org/drawingml/2006/main" xmlns:r="http://schemas.openxmlformats.org/officeDocument/2006/relationships" xmlns:p="http://schemas.openxmlformats.org/presentationml/2006/main">
  <p:tag name="NUM" val="6"/>
</p:tagLst>
</file>

<file path=ppt/tags/tag298.xml><?xml version="1.0" encoding="utf-8"?>
<p:tagLst xmlns:a="http://schemas.openxmlformats.org/drawingml/2006/main" xmlns:r="http://schemas.openxmlformats.org/officeDocument/2006/relationships" xmlns:p="http://schemas.openxmlformats.org/presentationml/2006/main">
  <p:tag name="NUM" val="8"/>
</p:tagLst>
</file>

<file path=ppt/tags/tag299.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00.xml><?xml version="1.0" encoding="utf-8"?>
<p:tagLst xmlns:a="http://schemas.openxmlformats.org/drawingml/2006/main" xmlns:r="http://schemas.openxmlformats.org/officeDocument/2006/relationships" xmlns:p="http://schemas.openxmlformats.org/presentationml/2006/main">
  <p:tag name="NUM" val="7"/>
</p:tagLst>
</file>

<file path=ppt/tags/tag301.xml><?xml version="1.0" encoding="utf-8"?>
<p:tagLst xmlns:a="http://schemas.openxmlformats.org/drawingml/2006/main" xmlns:r="http://schemas.openxmlformats.org/officeDocument/2006/relationships" xmlns:p="http://schemas.openxmlformats.org/presentationml/2006/main">
  <p:tag name="NUM" val="10"/>
</p:tagLst>
</file>

<file path=ppt/tags/tag302.xml><?xml version="1.0" encoding="utf-8"?>
<p:tagLst xmlns:a="http://schemas.openxmlformats.org/drawingml/2006/main" xmlns:r="http://schemas.openxmlformats.org/officeDocument/2006/relationships" xmlns:p="http://schemas.openxmlformats.org/presentationml/2006/main">
  <p:tag name="NUM" val="1"/>
</p:tagLst>
</file>

<file path=ppt/tags/tag303.xml><?xml version="1.0" encoding="utf-8"?>
<p:tagLst xmlns:a="http://schemas.openxmlformats.org/drawingml/2006/main" xmlns:r="http://schemas.openxmlformats.org/officeDocument/2006/relationships" xmlns:p="http://schemas.openxmlformats.org/presentationml/2006/main">
  <p:tag name="NUM" val="2"/>
</p:tagLst>
</file>

<file path=ppt/tags/tag304.xml><?xml version="1.0" encoding="utf-8"?>
<p:tagLst xmlns:a="http://schemas.openxmlformats.org/drawingml/2006/main" xmlns:r="http://schemas.openxmlformats.org/officeDocument/2006/relationships" xmlns:p="http://schemas.openxmlformats.org/presentationml/2006/main">
  <p:tag name="NUM" val="3"/>
</p:tagLst>
</file>

<file path=ppt/tags/tag305.xml><?xml version="1.0" encoding="utf-8"?>
<p:tagLst xmlns:a="http://schemas.openxmlformats.org/drawingml/2006/main" xmlns:r="http://schemas.openxmlformats.org/officeDocument/2006/relationships" xmlns:p="http://schemas.openxmlformats.org/presentationml/2006/main">
  <p:tag name="NUM" val="4"/>
</p:tagLst>
</file>

<file path=ppt/tags/tag306.xml><?xml version="1.0" encoding="utf-8"?>
<p:tagLst xmlns:a="http://schemas.openxmlformats.org/drawingml/2006/main" xmlns:r="http://schemas.openxmlformats.org/officeDocument/2006/relationships" xmlns:p="http://schemas.openxmlformats.org/presentationml/2006/main">
  <p:tag name="NUM" val="5"/>
</p:tagLst>
</file>

<file path=ppt/tags/tag307.xml><?xml version="1.0" encoding="utf-8"?>
<p:tagLst xmlns:a="http://schemas.openxmlformats.org/drawingml/2006/main" xmlns:r="http://schemas.openxmlformats.org/officeDocument/2006/relationships" xmlns:p="http://schemas.openxmlformats.org/presentationml/2006/main">
  <p:tag name="NUM" val="6"/>
</p:tagLst>
</file>

<file path=ppt/tags/tag308.xml><?xml version="1.0" encoding="utf-8"?>
<p:tagLst xmlns:a="http://schemas.openxmlformats.org/drawingml/2006/main" xmlns:r="http://schemas.openxmlformats.org/officeDocument/2006/relationships" xmlns:p="http://schemas.openxmlformats.org/presentationml/2006/main">
  <p:tag name="NUM" val="8"/>
</p:tagLst>
</file>

<file path=ppt/tags/tag309.xml><?xml version="1.0" encoding="utf-8"?>
<p:tagLst xmlns:a="http://schemas.openxmlformats.org/drawingml/2006/main" xmlns:r="http://schemas.openxmlformats.org/officeDocument/2006/relationships" xmlns:p="http://schemas.openxmlformats.org/presentationml/2006/main">
  <p:tag name="NUM" val="3"/>
</p:tagLst>
</file>

<file path=ppt/tags/tag31.xml><?xml version="1.0" encoding="utf-8"?>
<p:tagLst xmlns:a="http://schemas.openxmlformats.org/drawingml/2006/main" xmlns:r="http://schemas.openxmlformats.org/officeDocument/2006/relationships" xmlns:p="http://schemas.openxmlformats.org/presentationml/2006/main">
  <p:tag name="NUM" val="2"/>
</p:tagLst>
</file>

<file path=ppt/tags/tag310.xml><?xml version="1.0" encoding="utf-8"?>
<p:tagLst xmlns:a="http://schemas.openxmlformats.org/drawingml/2006/main" xmlns:r="http://schemas.openxmlformats.org/officeDocument/2006/relationships" xmlns:p="http://schemas.openxmlformats.org/presentationml/2006/main">
  <p:tag name="NUM" val="7"/>
</p:tagLst>
</file>

<file path=ppt/tags/tag311.xml><?xml version="1.0" encoding="utf-8"?>
<p:tagLst xmlns:a="http://schemas.openxmlformats.org/drawingml/2006/main" xmlns:r="http://schemas.openxmlformats.org/officeDocument/2006/relationships" xmlns:p="http://schemas.openxmlformats.org/presentationml/2006/main">
  <p:tag name="NUM" val="10"/>
</p:tagLst>
</file>

<file path=ppt/tags/tag312.xml><?xml version="1.0" encoding="utf-8"?>
<p:tagLst xmlns:a="http://schemas.openxmlformats.org/drawingml/2006/main" xmlns:r="http://schemas.openxmlformats.org/officeDocument/2006/relationships" xmlns:p="http://schemas.openxmlformats.org/presentationml/2006/main">
  <p:tag name="NUM" val="1"/>
</p:tagLst>
</file>

<file path=ppt/tags/tag313.xml><?xml version="1.0" encoding="utf-8"?>
<p:tagLst xmlns:a="http://schemas.openxmlformats.org/drawingml/2006/main" xmlns:r="http://schemas.openxmlformats.org/officeDocument/2006/relationships" xmlns:p="http://schemas.openxmlformats.org/presentationml/2006/main">
  <p:tag name="NUM" val="2"/>
</p:tagLst>
</file>

<file path=ppt/tags/tag314.xml><?xml version="1.0" encoding="utf-8"?>
<p:tagLst xmlns:a="http://schemas.openxmlformats.org/drawingml/2006/main" xmlns:r="http://schemas.openxmlformats.org/officeDocument/2006/relationships" xmlns:p="http://schemas.openxmlformats.org/presentationml/2006/main">
  <p:tag name="NUM" val="3"/>
</p:tagLst>
</file>

<file path=ppt/tags/tag315.xml><?xml version="1.0" encoding="utf-8"?>
<p:tagLst xmlns:a="http://schemas.openxmlformats.org/drawingml/2006/main" xmlns:r="http://schemas.openxmlformats.org/officeDocument/2006/relationships" xmlns:p="http://schemas.openxmlformats.org/presentationml/2006/main">
  <p:tag name="NUM" val="4"/>
</p:tagLst>
</file>

<file path=ppt/tags/tag316.xml><?xml version="1.0" encoding="utf-8"?>
<p:tagLst xmlns:a="http://schemas.openxmlformats.org/drawingml/2006/main" xmlns:r="http://schemas.openxmlformats.org/officeDocument/2006/relationships" xmlns:p="http://schemas.openxmlformats.org/presentationml/2006/main">
  <p:tag name="NUM" val="5"/>
</p:tagLst>
</file>

<file path=ppt/tags/tag317.xml><?xml version="1.0" encoding="utf-8"?>
<p:tagLst xmlns:a="http://schemas.openxmlformats.org/drawingml/2006/main" xmlns:r="http://schemas.openxmlformats.org/officeDocument/2006/relationships" xmlns:p="http://schemas.openxmlformats.org/presentationml/2006/main">
  <p:tag name="NUM" val="6"/>
</p:tagLst>
</file>

<file path=ppt/tags/tag318.xml><?xml version="1.0" encoding="utf-8"?>
<p:tagLst xmlns:a="http://schemas.openxmlformats.org/drawingml/2006/main" xmlns:r="http://schemas.openxmlformats.org/officeDocument/2006/relationships" xmlns:p="http://schemas.openxmlformats.org/presentationml/2006/main">
  <p:tag name="NUM" val="7"/>
</p:tagLst>
</file>

<file path=ppt/tags/tag319.xml><?xml version="1.0" encoding="utf-8"?>
<p:tagLst xmlns:a="http://schemas.openxmlformats.org/drawingml/2006/main" xmlns:r="http://schemas.openxmlformats.org/officeDocument/2006/relationships" xmlns:p="http://schemas.openxmlformats.org/presentationml/2006/main">
  <p:tag name="NUM" val="8"/>
</p:tagLst>
</file>

<file path=ppt/tags/tag32.xml><?xml version="1.0" encoding="utf-8"?>
<p:tagLst xmlns:a="http://schemas.openxmlformats.org/drawingml/2006/main" xmlns:r="http://schemas.openxmlformats.org/officeDocument/2006/relationships" xmlns:p="http://schemas.openxmlformats.org/presentationml/2006/main">
  <p:tag name="NUM" val="3"/>
</p:tagLst>
</file>

<file path=ppt/tags/tag320.xml><?xml version="1.0" encoding="utf-8"?>
<p:tagLst xmlns:a="http://schemas.openxmlformats.org/drawingml/2006/main" xmlns:r="http://schemas.openxmlformats.org/officeDocument/2006/relationships" xmlns:p="http://schemas.openxmlformats.org/presentationml/2006/main">
  <p:tag name="NUM" val="3"/>
</p:tagLst>
</file>

<file path=ppt/tags/tag321.xml><?xml version="1.0" encoding="utf-8"?>
<p:tagLst xmlns:a="http://schemas.openxmlformats.org/drawingml/2006/main" xmlns:r="http://schemas.openxmlformats.org/officeDocument/2006/relationships" xmlns:p="http://schemas.openxmlformats.org/presentationml/2006/main">
  <p:tag name="NUM" val="10"/>
</p:tagLst>
</file>

<file path=ppt/tags/tag322.xml><?xml version="1.0" encoding="utf-8"?>
<p:tagLst xmlns:a="http://schemas.openxmlformats.org/drawingml/2006/main" xmlns:r="http://schemas.openxmlformats.org/officeDocument/2006/relationships" xmlns:p="http://schemas.openxmlformats.org/presentationml/2006/main">
  <p:tag name="NUM" val="1"/>
</p:tagLst>
</file>

<file path=ppt/tags/tag323.xml><?xml version="1.0" encoding="utf-8"?>
<p:tagLst xmlns:a="http://schemas.openxmlformats.org/drawingml/2006/main" xmlns:r="http://schemas.openxmlformats.org/officeDocument/2006/relationships" xmlns:p="http://schemas.openxmlformats.org/presentationml/2006/main">
  <p:tag name="NUM" val="2"/>
</p:tagLst>
</file>

<file path=ppt/tags/tag324.xml><?xml version="1.0" encoding="utf-8"?>
<p:tagLst xmlns:a="http://schemas.openxmlformats.org/drawingml/2006/main" xmlns:r="http://schemas.openxmlformats.org/officeDocument/2006/relationships" xmlns:p="http://schemas.openxmlformats.org/presentationml/2006/main">
  <p:tag name="NUM" val="3"/>
</p:tagLst>
</file>

<file path=ppt/tags/tag325.xml><?xml version="1.0" encoding="utf-8"?>
<p:tagLst xmlns:a="http://schemas.openxmlformats.org/drawingml/2006/main" xmlns:r="http://schemas.openxmlformats.org/officeDocument/2006/relationships" xmlns:p="http://schemas.openxmlformats.org/presentationml/2006/main">
  <p:tag name="NUM" val="4"/>
</p:tagLst>
</file>

<file path=ppt/tags/tag326.xml><?xml version="1.0" encoding="utf-8"?>
<p:tagLst xmlns:a="http://schemas.openxmlformats.org/drawingml/2006/main" xmlns:r="http://schemas.openxmlformats.org/officeDocument/2006/relationships" xmlns:p="http://schemas.openxmlformats.org/presentationml/2006/main">
  <p:tag name="NUM" val="5"/>
</p:tagLst>
</file>

<file path=ppt/tags/tag327.xml><?xml version="1.0" encoding="utf-8"?>
<p:tagLst xmlns:a="http://schemas.openxmlformats.org/drawingml/2006/main" xmlns:r="http://schemas.openxmlformats.org/officeDocument/2006/relationships" xmlns:p="http://schemas.openxmlformats.org/presentationml/2006/main">
  <p:tag name="NUM" val="6"/>
</p:tagLst>
</file>

<file path=ppt/tags/tag328.xml><?xml version="1.0" encoding="utf-8"?>
<p:tagLst xmlns:a="http://schemas.openxmlformats.org/drawingml/2006/main" xmlns:r="http://schemas.openxmlformats.org/officeDocument/2006/relationships" xmlns:p="http://schemas.openxmlformats.org/presentationml/2006/main">
  <p:tag name="NUM" val="7"/>
</p:tagLst>
</file>

<file path=ppt/tags/tag329.xml><?xml version="1.0" encoding="utf-8"?>
<p:tagLst xmlns:a="http://schemas.openxmlformats.org/drawingml/2006/main" xmlns:r="http://schemas.openxmlformats.org/officeDocument/2006/relationships" xmlns:p="http://schemas.openxmlformats.org/presentationml/2006/main">
  <p:tag name="NUM" val="8"/>
</p:tagLst>
</file>

<file path=ppt/tags/tag33.xml><?xml version="1.0" encoding="utf-8"?>
<p:tagLst xmlns:a="http://schemas.openxmlformats.org/drawingml/2006/main" xmlns:r="http://schemas.openxmlformats.org/officeDocument/2006/relationships" xmlns:p="http://schemas.openxmlformats.org/presentationml/2006/main">
  <p:tag name="NUM" val="4"/>
</p:tagLst>
</file>

<file path=ppt/tags/tag330.xml><?xml version="1.0" encoding="utf-8"?>
<p:tagLst xmlns:a="http://schemas.openxmlformats.org/drawingml/2006/main" xmlns:r="http://schemas.openxmlformats.org/officeDocument/2006/relationships" xmlns:p="http://schemas.openxmlformats.org/presentationml/2006/main">
  <p:tag name="NUM" val="3"/>
</p:tagLst>
</file>

<file path=ppt/tags/tag331.xml><?xml version="1.0" encoding="utf-8"?>
<p:tagLst xmlns:a="http://schemas.openxmlformats.org/drawingml/2006/main" xmlns:r="http://schemas.openxmlformats.org/officeDocument/2006/relationships" xmlns:p="http://schemas.openxmlformats.org/presentationml/2006/main">
  <p:tag name="NUM" val="10"/>
</p:tagLst>
</file>

<file path=ppt/tags/tag332.xml><?xml version="1.0" encoding="utf-8"?>
<p:tagLst xmlns:a="http://schemas.openxmlformats.org/drawingml/2006/main" xmlns:r="http://schemas.openxmlformats.org/officeDocument/2006/relationships" xmlns:p="http://schemas.openxmlformats.org/presentationml/2006/main">
  <p:tag name="NUM" val="1"/>
</p:tagLst>
</file>

<file path=ppt/tags/tag333.xml><?xml version="1.0" encoding="utf-8"?>
<p:tagLst xmlns:a="http://schemas.openxmlformats.org/drawingml/2006/main" xmlns:r="http://schemas.openxmlformats.org/officeDocument/2006/relationships" xmlns:p="http://schemas.openxmlformats.org/presentationml/2006/main">
  <p:tag name="NUM" val="2"/>
</p:tagLst>
</file>

<file path=ppt/tags/tag334.xml><?xml version="1.0" encoding="utf-8"?>
<p:tagLst xmlns:a="http://schemas.openxmlformats.org/drawingml/2006/main" xmlns:r="http://schemas.openxmlformats.org/officeDocument/2006/relationships" xmlns:p="http://schemas.openxmlformats.org/presentationml/2006/main">
  <p:tag name="NUM" val="3"/>
</p:tagLst>
</file>

<file path=ppt/tags/tag335.xml><?xml version="1.0" encoding="utf-8"?>
<p:tagLst xmlns:a="http://schemas.openxmlformats.org/drawingml/2006/main" xmlns:r="http://schemas.openxmlformats.org/officeDocument/2006/relationships" xmlns:p="http://schemas.openxmlformats.org/presentationml/2006/main">
  <p:tag name="NUM" val="4"/>
</p:tagLst>
</file>

<file path=ppt/tags/tag336.xml><?xml version="1.0" encoding="utf-8"?>
<p:tagLst xmlns:a="http://schemas.openxmlformats.org/drawingml/2006/main" xmlns:r="http://schemas.openxmlformats.org/officeDocument/2006/relationships" xmlns:p="http://schemas.openxmlformats.org/presentationml/2006/main">
  <p:tag name="NUM" val="5"/>
</p:tagLst>
</file>

<file path=ppt/tags/tag337.xml><?xml version="1.0" encoding="utf-8"?>
<p:tagLst xmlns:a="http://schemas.openxmlformats.org/drawingml/2006/main" xmlns:r="http://schemas.openxmlformats.org/officeDocument/2006/relationships" xmlns:p="http://schemas.openxmlformats.org/presentationml/2006/main">
  <p:tag name="NUM" val="6"/>
</p:tagLst>
</file>

<file path=ppt/tags/tag338.xml><?xml version="1.0" encoding="utf-8"?>
<p:tagLst xmlns:a="http://schemas.openxmlformats.org/drawingml/2006/main" xmlns:r="http://schemas.openxmlformats.org/officeDocument/2006/relationships" xmlns:p="http://schemas.openxmlformats.org/presentationml/2006/main">
  <p:tag name="NUM" val="8"/>
</p:tagLst>
</file>

<file path=ppt/tags/tag339.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6"/>
</p:tagLst>
</file>

<file path=ppt/tags/tag340.xml><?xml version="1.0" encoding="utf-8"?>
<p:tagLst xmlns:a="http://schemas.openxmlformats.org/drawingml/2006/main" xmlns:r="http://schemas.openxmlformats.org/officeDocument/2006/relationships" xmlns:p="http://schemas.openxmlformats.org/presentationml/2006/main">
  <p:tag name="NUM" val="7"/>
</p:tagLst>
</file>

<file path=ppt/tags/tag341.xml><?xml version="1.0" encoding="utf-8"?>
<p:tagLst xmlns:a="http://schemas.openxmlformats.org/drawingml/2006/main" xmlns:r="http://schemas.openxmlformats.org/officeDocument/2006/relationships" xmlns:p="http://schemas.openxmlformats.org/presentationml/2006/main">
  <p:tag name="NUM" val="10"/>
</p:tagLst>
</file>

<file path=ppt/tags/tag342.xml><?xml version="1.0" encoding="utf-8"?>
<p:tagLst xmlns:a="http://schemas.openxmlformats.org/drawingml/2006/main" xmlns:r="http://schemas.openxmlformats.org/officeDocument/2006/relationships" xmlns:p="http://schemas.openxmlformats.org/presentationml/2006/main">
  <p:tag name="NUM" val="1"/>
</p:tagLst>
</file>

<file path=ppt/tags/tag343.xml><?xml version="1.0" encoding="utf-8"?>
<p:tagLst xmlns:a="http://schemas.openxmlformats.org/drawingml/2006/main" xmlns:r="http://schemas.openxmlformats.org/officeDocument/2006/relationships" xmlns:p="http://schemas.openxmlformats.org/presentationml/2006/main">
  <p:tag name="NUM" val="2"/>
</p:tagLst>
</file>

<file path=ppt/tags/tag344.xml><?xml version="1.0" encoding="utf-8"?>
<p:tagLst xmlns:a="http://schemas.openxmlformats.org/drawingml/2006/main" xmlns:r="http://schemas.openxmlformats.org/officeDocument/2006/relationships" xmlns:p="http://schemas.openxmlformats.org/presentationml/2006/main">
  <p:tag name="NUM" val="3"/>
</p:tagLst>
</file>

<file path=ppt/tags/tag345.xml><?xml version="1.0" encoding="utf-8"?>
<p:tagLst xmlns:a="http://schemas.openxmlformats.org/drawingml/2006/main" xmlns:r="http://schemas.openxmlformats.org/officeDocument/2006/relationships" xmlns:p="http://schemas.openxmlformats.org/presentationml/2006/main">
  <p:tag name="NUM" val="4"/>
</p:tagLst>
</file>

<file path=ppt/tags/tag346.xml><?xml version="1.0" encoding="utf-8"?>
<p:tagLst xmlns:a="http://schemas.openxmlformats.org/drawingml/2006/main" xmlns:r="http://schemas.openxmlformats.org/officeDocument/2006/relationships" xmlns:p="http://schemas.openxmlformats.org/presentationml/2006/main">
  <p:tag name="NUM" val="5"/>
</p:tagLst>
</file>

<file path=ppt/tags/tag347.xml><?xml version="1.0" encoding="utf-8"?>
<p:tagLst xmlns:a="http://schemas.openxmlformats.org/drawingml/2006/main" xmlns:r="http://schemas.openxmlformats.org/officeDocument/2006/relationships" xmlns:p="http://schemas.openxmlformats.org/presentationml/2006/main">
  <p:tag name="NUM" val="6"/>
</p:tagLst>
</file>

<file path=ppt/tags/tag348.xml><?xml version="1.0" encoding="utf-8"?>
<p:tagLst xmlns:a="http://schemas.openxmlformats.org/drawingml/2006/main" xmlns:r="http://schemas.openxmlformats.org/officeDocument/2006/relationships" xmlns:p="http://schemas.openxmlformats.org/presentationml/2006/main">
  <p:tag name="NUM" val="8"/>
</p:tagLst>
</file>

<file path=ppt/tags/tag349.xml><?xml version="1.0" encoding="utf-8"?>
<p:tagLst xmlns:a="http://schemas.openxmlformats.org/drawingml/2006/main" xmlns:r="http://schemas.openxmlformats.org/officeDocument/2006/relationships" xmlns:p="http://schemas.openxmlformats.org/presentationml/2006/main">
  <p:tag name="NUM" val="7"/>
</p:tagLst>
</file>

<file path=ppt/tags/tag35.xml><?xml version="1.0" encoding="utf-8"?>
<p:tagLst xmlns:a="http://schemas.openxmlformats.org/drawingml/2006/main" xmlns:r="http://schemas.openxmlformats.org/officeDocument/2006/relationships" xmlns:p="http://schemas.openxmlformats.org/presentationml/2006/main">
  <p:tag name="NUM" val="7"/>
</p:tagLst>
</file>

<file path=ppt/tags/tag350.xml><?xml version="1.0" encoding="utf-8"?>
<p:tagLst xmlns:a="http://schemas.openxmlformats.org/drawingml/2006/main" xmlns:r="http://schemas.openxmlformats.org/officeDocument/2006/relationships" xmlns:p="http://schemas.openxmlformats.org/presentationml/2006/main">
  <p:tag name="NUM" val="3"/>
</p:tagLst>
</file>

<file path=ppt/tags/tag351.xml><?xml version="1.0" encoding="utf-8"?>
<p:tagLst xmlns:a="http://schemas.openxmlformats.org/drawingml/2006/main" xmlns:r="http://schemas.openxmlformats.org/officeDocument/2006/relationships" xmlns:p="http://schemas.openxmlformats.org/presentationml/2006/main">
  <p:tag name="NUM" val="12"/>
</p:tagLst>
</file>

<file path=ppt/tags/tag352.xml><?xml version="1.0" encoding="utf-8"?>
<p:tagLst xmlns:a="http://schemas.openxmlformats.org/drawingml/2006/main" xmlns:r="http://schemas.openxmlformats.org/officeDocument/2006/relationships" xmlns:p="http://schemas.openxmlformats.org/presentationml/2006/main">
  <p:tag name="NUM" val="3"/>
</p:tagLst>
</file>

<file path=ppt/tags/tag353.xml><?xml version="1.0" encoding="utf-8"?>
<p:tagLst xmlns:a="http://schemas.openxmlformats.org/drawingml/2006/main" xmlns:r="http://schemas.openxmlformats.org/officeDocument/2006/relationships" xmlns:p="http://schemas.openxmlformats.org/presentationml/2006/main">
  <p:tag name="NUM" val="3"/>
</p:tagLst>
</file>

<file path=ppt/tags/tag354.xml><?xml version="1.0" encoding="utf-8"?>
<p:tagLst xmlns:a="http://schemas.openxmlformats.org/drawingml/2006/main" xmlns:r="http://schemas.openxmlformats.org/officeDocument/2006/relationships" xmlns:p="http://schemas.openxmlformats.org/presentationml/2006/main">
  <p:tag name="NUM" val="3"/>
</p:tagLst>
</file>

<file path=ppt/tags/tag355.xml><?xml version="1.0" encoding="utf-8"?>
<p:tagLst xmlns:a="http://schemas.openxmlformats.org/drawingml/2006/main" xmlns:r="http://schemas.openxmlformats.org/officeDocument/2006/relationships" xmlns:p="http://schemas.openxmlformats.org/presentationml/2006/main">
  <p:tag name="NUM" val="3"/>
</p:tagLst>
</file>

<file path=ppt/tags/tag356.xml><?xml version="1.0" encoding="utf-8"?>
<p:tagLst xmlns:a="http://schemas.openxmlformats.org/drawingml/2006/main" xmlns:r="http://schemas.openxmlformats.org/officeDocument/2006/relationships" xmlns:p="http://schemas.openxmlformats.org/presentationml/2006/main">
  <p:tag name="NUM" val="3"/>
</p:tagLst>
</file>

<file path=ppt/tags/tag357.xml><?xml version="1.0" encoding="utf-8"?>
<p:tagLst xmlns:a="http://schemas.openxmlformats.org/drawingml/2006/main" xmlns:r="http://schemas.openxmlformats.org/officeDocument/2006/relationships" xmlns:p="http://schemas.openxmlformats.org/presentationml/2006/main">
  <p:tag name="NUM" val="3"/>
</p:tagLst>
</file>

<file path=ppt/tags/tag358.xml><?xml version="1.0" encoding="utf-8"?>
<p:tagLst xmlns:a="http://schemas.openxmlformats.org/drawingml/2006/main" xmlns:r="http://schemas.openxmlformats.org/officeDocument/2006/relationships" xmlns:p="http://schemas.openxmlformats.org/presentationml/2006/main">
  <p:tag name="NUM" val="3"/>
</p:tagLst>
</file>

<file path=ppt/tags/tag359.xml><?xml version="1.0" encoding="utf-8"?>
<p:tagLst xmlns:a="http://schemas.openxmlformats.org/drawingml/2006/main" xmlns:r="http://schemas.openxmlformats.org/officeDocument/2006/relationships" xmlns:p="http://schemas.openxmlformats.org/presentationml/2006/main">
  <p:tag name="NUM" val="3"/>
</p:tagLst>
</file>

<file path=ppt/tags/tag36.xml><?xml version="1.0" encoding="utf-8"?>
<p:tagLst xmlns:a="http://schemas.openxmlformats.org/drawingml/2006/main" xmlns:r="http://schemas.openxmlformats.org/officeDocument/2006/relationships" xmlns:p="http://schemas.openxmlformats.org/presentationml/2006/main">
  <p:tag name="NUM" val="10"/>
</p:tagLst>
</file>

<file path=ppt/tags/tag360.xml><?xml version="1.0" encoding="utf-8"?>
<p:tagLst xmlns:a="http://schemas.openxmlformats.org/drawingml/2006/main" xmlns:r="http://schemas.openxmlformats.org/officeDocument/2006/relationships" xmlns:p="http://schemas.openxmlformats.org/presentationml/2006/main">
  <p:tag name="NUM" val="3"/>
</p:tagLst>
</file>

<file path=ppt/tags/tag361.xml><?xml version="1.0" encoding="utf-8"?>
<p:tagLst xmlns:a="http://schemas.openxmlformats.org/drawingml/2006/main" xmlns:r="http://schemas.openxmlformats.org/officeDocument/2006/relationships" xmlns:p="http://schemas.openxmlformats.org/presentationml/2006/main">
  <p:tag name="NUM" val="3"/>
</p:tagLst>
</file>

<file path=ppt/tags/tag362.xml><?xml version="1.0" encoding="utf-8"?>
<p:tagLst xmlns:a="http://schemas.openxmlformats.org/drawingml/2006/main" xmlns:r="http://schemas.openxmlformats.org/officeDocument/2006/relationships" xmlns:p="http://schemas.openxmlformats.org/presentationml/2006/main">
  <p:tag name="NUM" val="3"/>
</p:tagLst>
</file>

<file path=ppt/tags/tag363.xml><?xml version="1.0" encoding="utf-8"?>
<p:tagLst xmlns:a="http://schemas.openxmlformats.org/drawingml/2006/main" xmlns:r="http://schemas.openxmlformats.org/officeDocument/2006/relationships" xmlns:p="http://schemas.openxmlformats.org/presentationml/2006/main">
  <p:tag name="NUM" val="3"/>
</p:tagLst>
</file>

<file path=ppt/tags/tag364.xml><?xml version="1.0" encoding="utf-8"?>
<p:tagLst xmlns:a="http://schemas.openxmlformats.org/drawingml/2006/main" xmlns:r="http://schemas.openxmlformats.org/officeDocument/2006/relationships" xmlns:p="http://schemas.openxmlformats.org/presentationml/2006/main">
  <p:tag name="NUM" val="3"/>
</p:tagLst>
</file>

<file path=ppt/tags/tag365.xml><?xml version="1.0" encoding="utf-8"?>
<p:tagLst xmlns:a="http://schemas.openxmlformats.org/drawingml/2006/main" xmlns:r="http://schemas.openxmlformats.org/officeDocument/2006/relationships" xmlns:p="http://schemas.openxmlformats.org/presentationml/2006/main">
  <p:tag name="NUM" val="9"/>
</p:tagLst>
</file>

<file path=ppt/tags/tag366.xml><?xml version="1.0" encoding="utf-8"?>
<p:tagLst xmlns:a="http://schemas.openxmlformats.org/drawingml/2006/main" xmlns:r="http://schemas.openxmlformats.org/officeDocument/2006/relationships" xmlns:p="http://schemas.openxmlformats.org/presentationml/2006/main">
  <p:tag name="NUM" val="3"/>
</p:tagLst>
</file>

<file path=ppt/tags/tag367.xml><?xml version="1.0" encoding="utf-8"?>
<p:tagLst xmlns:a="http://schemas.openxmlformats.org/drawingml/2006/main" xmlns:r="http://schemas.openxmlformats.org/officeDocument/2006/relationships" xmlns:p="http://schemas.openxmlformats.org/presentationml/2006/main">
  <p:tag name="NUM" val="9"/>
</p:tagLst>
</file>

<file path=ppt/tags/tag368.xml><?xml version="1.0" encoding="utf-8"?>
<p:tagLst xmlns:a="http://schemas.openxmlformats.org/drawingml/2006/main" xmlns:r="http://schemas.openxmlformats.org/officeDocument/2006/relationships" xmlns:p="http://schemas.openxmlformats.org/presentationml/2006/main">
  <p:tag name="NUM" val="3"/>
</p:tagLst>
</file>

<file path=ppt/tags/tag369.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11"/>
</p:tagLst>
</file>

<file path=ppt/tags/tag370.xml><?xml version="1.0" encoding="utf-8"?>
<p:tagLst xmlns:a="http://schemas.openxmlformats.org/drawingml/2006/main" xmlns:r="http://schemas.openxmlformats.org/officeDocument/2006/relationships" xmlns:p="http://schemas.openxmlformats.org/presentationml/2006/main">
  <p:tag name="NUM" val="2"/>
</p:tagLst>
</file>

<file path=ppt/tags/tag371.xml><?xml version="1.0" encoding="utf-8"?>
<p:tagLst xmlns:a="http://schemas.openxmlformats.org/drawingml/2006/main" xmlns:r="http://schemas.openxmlformats.org/officeDocument/2006/relationships" xmlns:p="http://schemas.openxmlformats.org/presentationml/2006/main">
  <p:tag name="NUM" val="3"/>
</p:tagLst>
</file>

<file path=ppt/tags/tag372.xml><?xml version="1.0" encoding="utf-8"?>
<p:tagLst xmlns:a="http://schemas.openxmlformats.org/drawingml/2006/main" xmlns:r="http://schemas.openxmlformats.org/officeDocument/2006/relationships" xmlns:p="http://schemas.openxmlformats.org/presentationml/2006/main">
  <p:tag name="NUM" val="3"/>
</p:tagLst>
</file>

<file path=ppt/tags/tag373.xml><?xml version="1.0" encoding="utf-8"?>
<p:tagLst xmlns:a="http://schemas.openxmlformats.org/drawingml/2006/main" xmlns:r="http://schemas.openxmlformats.org/officeDocument/2006/relationships" xmlns:p="http://schemas.openxmlformats.org/presentationml/2006/main">
  <p:tag name="NUM" val="1"/>
</p:tagLst>
</file>

<file path=ppt/tags/tag374.xml><?xml version="1.0" encoding="utf-8"?>
<p:tagLst xmlns:a="http://schemas.openxmlformats.org/drawingml/2006/main" xmlns:r="http://schemas.openxmlformats.org/officeDocument/2006/relationships" xmlns:p="http://schemas.openxmlformats.org/presentationml/2006/main">
  <p:tag name="NUM" val="2"/>
</p:tagLst>
</file>

<file path=ppt/tags/tag375.xml><?xml version="1.0" encoding="utf-8"?>
<p:tagLst xmlns:a="http://schemas.openxmlformats.org/drawingml/2006/main" xmlns:r="http://schemas.openxmlformats.org/officeDocument/2006/relationships" xmlns:p="http://schemas.openxmlformats.org/presentationml/2006/main">
  <p:tag name="NUM" val="3"/>
</p:tagLst>
</file>

<file path=ppt/tags/tag376.xml><?xml version="1.0" encoding="utf-8"?>
<p:tagLst xmlns:a="http://schemas.openxmlformats.org/drawingml/2006/main" xmlns:r="http://schemas.openxmlformats.org/officeDocument/2006/relationships" xmlns:p="http://schemas.openxmlformats.org/presentationml/2006/main">
  <p:tag name="NUM" val="3"/>
</p:tagLst>
</file>

<file path=ppt/tags/tag377.xml><?xml version="1.0" encoding="utf-8"?>
<p:tagLst xmlns:a="http://schemas.openxmlformats.org/drawingml/2006/main" xmlns:r="http://schemas.openxmlformats.org/officeDocument/2006/relationships" xmlns:p="http://schemas.openxmlformats.org/presentationml/2006/main">
  <p:tag name="NUM" val="1"/>
</p:tagLst>
</file>

<file path=ppt/tags/tag378.xml><?xml version="1.0" encoding="utf-8"?>
<p:tagLst xmlns:a="http://schemas.openxmlformats.org/drawingml/2006/main" xmlns:r="http://schemas.openxmlformats.org/officeDocument/2006/relationships" xmlns:p="http://schemas.openxmlformats.org/presentationml/2006/main">
  <p:tag name="NUM" val="2"/>
</p:tagLst>
</file>

<file path=ppt/tags/tag379.xml><?xml version="1.0" encoding="utf-8"?>
<p:tagLst xmlns:a="http://schemas.openxmlformats.org/drawingml/2006/main" xmlns:r="http://schemas.openxmlformats.org/officeDocument/2006/relationships" xmlns:p="http://schemas.openxmlformats.org/presentationml/2006/main">
  <p:tag name="NUM" val="3"/>
</p:tagLst>
</file>

<file path=ppt/tags/tag38.xml><?xml version="1.0" encoding="utf-8"?>
<p:tagLst xmlns:a="http://schemas.openxmlformats.org/drawingml/2006/main" xmlns:r="http://schemas.openxmlformats.org/officeDocument/2006/relationships" xmlns:p="http://schemas.openxmlformats.org/presentationml/2006/main">
  <p:tag name="NUM" val="12"/>
</p:tagLst>
</file>

<file path=ppt/tags/tag380.xml><?xml version="1.0" encoding="utf-8"?>
<p:tagLst xmlns:a="http://schemas.openxmlformats.org/drawingml/2006/main" xmlns:r="http://schemas.openxmlformats.org/officeDocument/2006/relationships" xmlns:p="http://schemas.openxmlformats.org/presentationml/2006/main">
  <p:tag name="NUM" val="3"/>
</p:tagLst>
</file>

<file path=ppt/tags/tag381.xml><?xml version="1.0" encoding="utf-8"?>
<p:tagLst xmlns:a="http://schemas.openxmlformats.org/drawingml/2006/main" xmlns:r="http://schemas.openxmlformats.org/officeDocument/2006/relationships" xmlns:p="http://schemas.openxmlformats.org/presentationml/2006/main">
  <p:tag name="NUM" val="1"/>
</p:tagLst>
</file>

<file path=ppt/tags/tag382.xml><?xml version="1.0" encoding="utf-8"?>
<p:tagLst xmlns:a="http://schemas.openxmlformats.org/drawingml/2006/main" xmlns:r="http://schemas.openxmlformats.org/officeDocument/2006/relationships" xmlns:p="http://schemas.openxmlformats.org/presentationml/2006/main">
  <p:tag name="NUM" val="2"/>
</p:tagLst>
</file>

<file path=ppt/tags/tag383.xml><?xml version="1.0" encoding="utf-8"?>
<p:tagLst xmlns:a="http://schemas.openxmlformats.org/drawingml/2006/main" xmlns:r="http://schemas.openxmlformats.org/officeDocument/2006/relationships" xmlns:p="http://schemas.openxmlformats.org/presentationml/2006/main">
  <p:tag name="NUM" val="3"/>
</p:tagLst>
</file>

<file path=ppt/tags/tag384.xml><?xml version="1.0" encoding="utf-8"?>
<p:tagLst xmlns:a="http://schemas.openxmlformats.org/drawingml/2006/main" xmlns:r="http://schemas.openxmlformats.org/officeDocument/2006/relationships" xmlns:p="http://schemas.openxmlformats.org/presentationml/2006/main">
  <p:tag name="NUM" val="3"/>
</p:tagLst>
</file>

<file path=ppt/tags/tag385.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13"/>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18"/>
</p:tagLst>
</file>

<file path=ppt/tags/tag41.xml><?xml version="1.0" encoding="utf-8"?>
<p:tagLst xmlns:a="http://schemas.openxmlformats.org/drawingml/2006/main" xmlns:r="http://schemas.openxmlformats.org/officeDocument/2006/relationships" xmlns:p="http://schemas.openxmlformats.org/presentationml/2006/main">
  <p:tag name="NUM" val="19"/>
</p:tagLst>
</file>

<file path=ppt/tags/tag42.xml><?xml version="1.0" encoding="utf-8"?>
<p:tagLst xmlns:a="http://schemas.openxmlformats.org/drawingml/2006/main" xmlns:r="http://schemas.openxmlformats.org/officeDocument/2006/relationships" xmlns:p="http://schemas.openxmlformats.org/presentationml/2006/main">
  <p:tag name="NUM" val="5"/>
</p:tagLst>
</file>

<file path=ppt/tags/tag43.xml><?xml version="1.0" encoding="utf-8"?>
<p:tagLst xmlns:a="http://schemas.openxmlformats.org/drawingml/2006/main" xmlns:r="http://schemas.openxmlformats.org/officeDocument/2006/relationships" xmlns:p="http://schemas.openxmlformats.org/presentationml/2006/main">
  <p:tag name="NUM" val="8"/>
</p:tagLst>
</file>

<file path=ppt/tags/tag44.xml><?xml version="1.0" encoding="utf-8"?>
<p:tagLst xmlns:a="http://schemas.openxmlformats.org/drawingml/2006/main" xmlns:r="http://schemas.openxmlformats.org/officeDocument/2006/relationships" xmlns:p="http://schemas.openxmlformats.org/presentationml/2006/main">
  <p:tag name="NUM" val="9"/>
</p:tagLst>
</file>

<file path=ppt/tags/tag45.xml><?xml version="1.0" encoding="utf-8"?>
<p:tagLst xmlns:a="http://schemas.openxmlformats.org/drawingml/2006/main" xmlns:r="http://schemas.openxmlformats.org/officeDocument/2006/relationships" xmlns:p="http://schemas.openxmlformats.org/presentationml/2006/main">
  <p:tag name="NUM" val="16"/>
</p:tagLst>
</file>

<file path=ppt/tags/tag46.xml><?xml version="1.0" encoding="utf-8"?>
<p:tagLst xmlns:a="http://schemas.openxmlformats.org/drawingml/2006/main" xmlns:r="http://schemas.openxmlformats.org/officeDocument/2006/relationships" xmlns:p="http://schemas.openxmlformats.org/presentationml/2006/main">
  <p:tag name="NUM" val="17"/>
</p:tagLst>
</file>

<file path=ppt/tags/tag47.xml><?xml version="1.0" encoding="utf-8"?>
<p:tagLst xmlns:a="http://schemas.openxmlformats.org/drawingml/2006/main" xmlns:r="http://schemas.openxmlformats.org/officeDocument/2006/relationships" xmlns:p="http://schemas.openxmlformats.org/presentationml/2006/main">
  <p:tag name="NUM" val="17"/>
</p:tagLst>
</file>

<file path=ppt/tags/tag48.xml><?xml version="1.0" encoding="utf-8"?>
<p:tagLst xmlns:a="http://schemas.openxmlformats.org/drawingml/2006/main" xmlns:r="http://schemas.openxmlformats.org/officeDocument/2006/relationships" xmlns:p="http://schemas.openxmlformats.org/presentationml/2006/main">
  <p:tag name="NUM" val="9"/>
</p:tagLst>
</file>

<file path=ppt/tags/tag49.xml><?xml version="1.0" encoding="utf-8"?>
<p:tagLst xmlns:a="http://schemas.openxmlformats.org/drawingml/2006/main" xmlns:r="http://schemas.openxmlformats.org/officeDocument/2006/relationships" xmlns:p="http://schemas.openxmlformats.org/presentationml/2006/main">
  <p:tag name="NUM" val="17"/>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4"/>
</p:tagLst>
</file>

<file path=ppt/tags/tag51.xml><?xml version="1.0" encoding="utf-8"?>
<p:tagLst xmlns:a="http://schemas.openxmlformats.org/drawingml/2006/main" xmlns:r="http://schemas.openxmlformats.org/officeDocument/2006/relationships" xmlns:p="http://schemas.openxmlformats.org/presentationml/2006/main">
  <p:tag name="NUM" val="3"/>
</p:tagLst>
</file>

<file path=ppt/tags/tag52.xml><?xml version="1.0" encoding="utf-8"?>
<p:tagLst xmlns:a="http://schemas.openxmlformats.org/drawingml/2006/main" xmlns:r="http://schemas.openxmlformats.org/officeDocument/2006/relationships" xmlns:p="http://schemas.openxmlformats.org/presentationml/2006/main">
  <p:tag name="NUM" val="15"/>
</p:tagLst>
</file>

<file path=ppt/tags/tag53.xml><?xml version="1.0" encoding="utf-8"?>
<p:tagLst xmlns:a="http://schemas.openxmlformats.org/drawingml/2006/main" xmlns:r="http://schemas.openxmlformats.org/officeDocument/2006/relationships" xmlns:p="http://schemas.openxmlformats.org/presentationml/2006/main">
  <p:tag name="NUM" val="15"/>
</p:tagLst>
</file>

<file path=ppt/tags/tag54.xml><?xml version="1.0" encoding="utf-8"?>
<p:tagLst xmlns:a="http://schemas.openxmlformats.org/drawingml/2006/main" xmlns:r="http://schemas.openxmlformats.org/officeDocument/2006/relationships" xmlns:p="http://schemas.openxmlformats.org/presentationml/2006/main">
  <p:tag name="NUM" val="11"/>
</p:tagLst>
</file>

<file path=ppt/tags/tag55.xml><?xml version="1.0" encoding="utf-8"?>
<p:tagLst xmlns:a="http://schemas.openxmlformats.org/drawingml/2006/main" xmlns:r="http://schemas.openxmlformats.org/officeDocument/2006/relationships" xmlns:p="http://schemas.openxmlformats.org/presentationml/2006/main">
  <p:tag name="NUM" val="15"/>
</p:tagLst>
</file>

<file path=ppt/tags/tag56.xml><?xml version="1.0" encoding="utf-8"?>
<p:tagLst xmlns:a="http://schemas.openxmlformats.org/drawingml/2006/main" xmlns:r="http://schemas.openxmlformats.org/officeDocument/2006/relationships" xmlns:p="http://schemas.openxmlformats.org/presentationml/2006/main">
  <p:tag name="NUM" val="16"/>
</p:tagLst>
</file>

<file path=ppt/tags/tag57.xml><?xml version="1.0" encoding="utf-8"?>
<p:tagLst xmlns:a="http://schemas.openxmlformats.org/drawingml/2006/main" xmlns:r="http://schemas.openxmlformats.org/officeDocument/2006/relationships" xmlns:p="http://schemas.openxmlformats.org/presentationml/2006/main">
  <p:tag name="NUM" val="15"/>
</p:tagLst>
</file>

<file path=ppt/tags/tag58.xml><?xml version="1.0" encoding="utf-8"?>
<p:tagLst xmlns:a="http://schemas.openxmlformats.org/drawingml/2006/main" xmlns:r="http://schemas.openxmlformats.org/officeDocument/2006/relationships" xmlns:p="http://schemas.openxmlformats.org/presentationml/2006/main">
  <p:tag name="NUM" val="16"/>
</p:tagLst>
</file>

<file path=ppt/tags/tag59.xml><?xml version="1.0" encoding="utf-8"?>
<p:tagLst xmlns:a="http://schemas.openxmlformats.org/drawingml/2006/main" xmlns:r="http://schemas.openxmlformats.org/officeDocument/2006/relationships" xmlns:p="http://schemas.openxmlformats.org/presentationml/2006/main">
  <p:tag name="NUM" val="3"/>
</p:tagLst>
</file>

<file path=ppt/tags/tag6.xml><?xml version="1.0" encoding="utf-8"?>
<p:tagLst xmlns:a="http://schemas.openxmlformats.org/drawingml/2006/main" xmlns:r="http://schemas.openxmlformats.org/officeDocument/2006/relationships" xmlns:p="http://schemas.openxmlformats.org/presentationml/2006/main">
  <p:tag name="NUM" val="7"/>
</p:tagLst>
</file>

<file path=ppt/tags/tag60.xml><?xml version="1.0" encoding="utf-8"?>
<p:tagLst xmlns:a="http://schemas.openxmlformats.org/drawingml/2006/main" xmlns:r="http://schemas.openxmlformats.org/officeDocument/2006/relationships" xmlns:p="http://schemas.openxmlformats.org/presentationml/2006/main">
  <p:tag name="NUM" val="3"/>
</p:tagLst>
</file>

<file path=ppt/tags/tag61.xml><?xml version="1.0" encoding="utf-8"?>
<p:tagLst xmlns:a="http://schemas.openxmlformats.org/drawingml/2006/main" xmlns:r="http://schemas.openxmlformats.org/officeDocument/2006/relationships" xmlns:p="http://schemas.openxmlformats.org/presentationml/2006/main">
  <p:tag name="NUM" val="3"/>
</p:tagLst>
</file>

<file path=ppt/tags/tag62.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3"/>
</p:tagLst>
</file>

<file path=ppt/tags/tag64.xml><?xml version="1.0" encoding="utf-8"?>
<p:tagLst xmlns:a="http://schemas.openxmlformats.org/drawingml/2006/main" xmlns:r="http://schemas.openxmlformats.org/officeDocument/2006/relationships" xmlns:p="http://schemas.openxmlformats.org/presentationml/2006/main">
  <p:tag name="NUM" val="3"/>
</p:tagLst>
</file>

<file path=ppt/tags/tag65.xml><?xml version="1.0" encoding="utf-8"?>
<p:tagLst xmlns:a="http://schemas.openxmlformats.org/drawingml/2006/main" xmlns:r="http://schemas.openxmlformats.org/officeDocument/2006/relationships" xmlns:p="http://schemas.openxmlformats.org/presentationml/2006/main">
  <p:tag name="NUM" val="3"/>
</p:tagLst>
</file>

<file path=ppt/tags/tag66.xml><?xml version="1.0" encoding="utf-8"?>
<p:tagLst xmlns:a="http://schemas.openxmlformats.org/drawingml/2006/main" xmlns:r="http://schemas.openxmlformats.org/officeDocument/2006/relationships" xmlns:p="http://schemas.openxmlformats.org/presentationml/2006/main">
  <p:tag name="NUM" val="3"/>
</p:tagLst>
</file>

<file path=ppt/tags/tag67.xml><?xml version="1.0" encoding="utf-8"?>
<p:tagLst xmlns:a="http://schemas.openxmlformats.org/drawingml/2006/main" xmlns:r="http://schemas.openxmlformats.org/officeDocument/2006/relationships" xmlns:p="http://schemas.openxmlformats.org/presentationml/2006/main">
  <p:tag name="NUM" val="3"/>
</p:tagLst>
</file>

<file path=ppt/tags/tag68.xml><?xml version="1.0" encoding="utf-8"?>
<p:tagLst xmlns:a="http://schemas.openxmlformats.org/drawingml/2006/main" xmlns:r="http://schemas.openxmlformats.org/officeDocument/2006/relationships" xmlns:p="http://schemas.openxmlformats.org/presentationml/2006/main">
  <p:tag name="NUM" val="3"/>
</p:tagLst>
</file>

<file path=ppt/tags/tag69.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8"/>
</p:tagLst>
</file>

<file path=ppt/tags/tag70.xml><?xml version="1.0" encoding="utf-8"?>
<p:tagLst xmlns:a="http://schemas.openxmlformats.org/drawingml/2006/main" xmlns:r="http://schemas.openxmlformats.org/officeDocument/2006/relationships" xmlns:p="http://schemas.openxmlformats.org/presentationml/2006/main">
  <p:tag name="NUM" val="3"/>
</p:tagLst>
</file>

<file path=ppt/tags/tag71.xml><?xml version="1.0" encoding="utf-8"?>
<p:tagLst xmlns:a="http://schemas.openxmlformats.org/drawingml/2006/main" xmlns:r="http://schemas.openxmlformats.org/officeDocument/2006/relationships" xmlns:p="http://schemas.openxmlformats.org/presentationml/2006/main">
  <p:tag name="NUM" val="3"/>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3"/>
</p:tagLst>
</file>

<file path=ppt/tags/tag74.xml><?xml version="1.0" encoding="utf-8"?>
<p:tagLst xmlns:a="http://schemas.openxmlformats.org/drawingml/2006/main" xmlns:r="http://schemas.openxmlformats.org/officeDocument/2006/relationships" xmlns:p="http://schemas.openxmlformats.org/presentationml/2006/main">
  <p:tag name="NUM" val="3"/>
</p:tagLst>
</file>

<file path=ppt/tags/tag75.xml><?xml version="1.0" encoding="utf-8"?>
<p:tagLst xmlns:a="http://schemas.openxmlformats.org/drawingml/2006/main" xmlns:r="http://schemas.openxmlformats.org/officeDocument/2006/relationships" xmlns:p="http://schemas.openxmlformats.org/presentationml/2006/main">
  <p:tag name="NUM" val="3"/>
</p:tagLst>
</file>

<file path=ppt/tags/tag76.xml><?xml version="1.0" encoding="utf-8"?>
<p:tagLst xmlns:a="http://schemas.openxmlformats.org/drawingml/2006/main" xmlns:r="http://schemas.openxmlformats.org/officeDocument/2006/relationships" xmlns:p="http://schemas.openxmlformats.org/presentationml/2006/main">
  <p:tag name="NUM" val="3"/>
</p:tagLst>
</file>

<file path=ppt/tags/tag77.xml><?xml version="1.0" encoding="utf-8"?>
<p:tagLst xmlns:a="http://schemas.openxmlformats.org/drawingml/2006/main" xmlns:r="http://schemas.openxmlformats.org/officeDocument/2006/relationships" xmlns:p="http://schemas.openxmlformats.org/presentationml/2006/main">
  <p:tag name="NUM" val="3"/>
</p:tagLst>
</file>

<file path=ppt/tags/tag78.xml><?xml version="1.0" encoding="utf-8"?>
<p:tagLst xmlns:a="http://schemas.openxmlformats.org/drawingml/2006/main" xmlns:r="http://schemas.openxmlformats.org/officeDocument/2006/relationships" xmlns:p="http://schemas.openxmlformats.org/presentationml/2006/main">
  <p:tag name="NUM" val="3"/>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8.xml><?xml version="1.0" encoding="utf-8"?>
<p:tagLst xmlns:a="http://schemas.openxmlformats.org/drawingml/2006/main" xmlns:r="http://schemas.openxmlformats.org/officeDocument/2006/relationships" xmlns:p="http://schemas.openxmlformats.org/presentationml/2006/main">
  <p:tag name="NUM" val="6"/>
</p:tagLst>
</file>

<file path=ppt/tags/tag80.xml><?xml version="1.0" encoding="utf-8"?>
<p:tagLst xmlns:a="http://schemas.openxmlformats.org/drawingml/2006/main" xmlns:r="http://schemas.openxmlformats.org/officeDocument/2006/relationships" xmlns:p="http://schemas.openxmlformats.org/presentationml/2006/main">
  <p:tag name="NUM" val="3"/>
</p:tagLst>
</file>

<file path=ppt/tags/tag81.xml><?xml version="1.0" encoding="utf-8"?>
<p:tagLst xmlns:a="http://schemas.openxmlformats.org/drawingml/2006/main" xmlns:r="http://schemas.openxmlformats.org/officeDocument/2006/relationships" xmlns:p="http://schemas.openxmlformats.org/presentationml/2006/main">
  <p:tag name="NUM" val="3"/>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3"/>
</p:tagLst>
</file>

<file path=ppt/tags/tag84.xml><?xml version="1.0" encoding="utf-8"?>
<p:tagLst xmlns:a="http://schemas.openxmlformats.org/drawingml/2006/main" xmlns:r="http://schemas.openxmlformats.org/officeDocument/2006/relationships" xmlns:p="http://schemas.openxmlformats.org/presentationml/2006/main">
  <p:tag name="NUM" val="3"/>
</p:tagLst>
</file>

<file path=ppt/tags/tag85.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3"/>
</p:tagLst>
</file>

<file path=ppt/tags/tag87.xml><?xml version="1.0" encoding="utf-8"?>
<p:tagLst xmlns:a="http://schemas.openxmlformats.org/drawingml/2006/main" xmlns:r="http://schemas.openxmlformats.org/officeDocument/2006/relationships" xmlns:p="http://schemas.openxmlformats.org/presentationml/2006/main">
  <p:tag name="NUM" val="3"/>
</p:tagLst>
</file>

<file path=ppt/tags/tag88.xml><?xml version="1.0" encoding="utf-8"?>
<p:tagLst xmlns:a="http://schemas.openxmlformats.org/drawingml/2006/main" xmlns:r="http://schemas.openxmlformats.org/officeDocument/2006/relationships" xmlns:p="http://schemas.openxmlformats.org/presentationml/2006/main">
  <p:tag name="NUM" val="3"/>
</p:tagLst>
</file>

<file path=ppt/tags/tag89.xml><?xml version="1.0" encoding="utf-8"?>
<p:tagLst xmlns:a="http://schemas.openxmlformats.org/drawingml/2006/main" xmlns:r="http://schemas.openxmlformats.org/officeDocument/2006/relationships" xmlns:p="http://schemas.openxmlformats.org/presentationml/2006/main">
  <p:tag name="NUM" val="3"/>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ags/tag90.xml><?xml version="1.0" encoding="utf-8"?>
<p:tagLst xmlns:a="http://schemas.openxmlformats.org/drawingml/2006/main" xmlns:r="http://schemas.openxmlformats.org/officeDocument/2006/relationships" xmlns:p="http://schemas.openxmlformats.org/presentationml/2006/main">
  <p:tag name="NUM" val="3"/>
</p:tagLst>
</file>

<file path=ppt/tags/tag91.xml><?xml version="1.0" encoding="utf-8"?>
<p:tagLst xmlns:a="http://schemas.openxmlformats.org/drawingml/2006/main" xmlns:r="http://schemas.openxmlformats.org/officeDocument/2006/relationships" xmlns:p="http://schemas.openxmlformats.org/presentationml/2006/main">
  <p:tag name="NUM" val="3"/>
</p:tagLst>
</file>

<file path=ppt/tags/tag92.xml><?xml version="1.0" encoding="utf-8"?>
<p:tagLst xmlns:a="http://schemas.openxmlformats.org/drawingml/2006/main" xmlns:r="http://schemas.openxmlformats.org/officeDocument/2006/relationships" xmlns:p="http://schemas.openxmlformats.org/presentationml/2006/main">
  <p:tag name="NUM" val="3"/>
</p:tagLst>
</file>

<file path=ppt/tags/tag93.xml><?xml version="1.0" encoding="utf-8"?>
<p:tagLst xmlns:a="http://schemas.openxmlformats.org/drawingml/2006/main" xmlns:r="http://schemas.openxmlformats.org/officeDocument/2006/relationships" xmlns:p="http://schemas.openxmlformats.org/presentationml/2006/main">
  <p:tag name="NUM" val="3"/>
</p:tagLst>
</file>

<file path=ppt/tags/tag94.xml><?xml version="1.0" encoding="utf-8"?>
<p:tagLst xmlns:a="http://schemas.openxmlformats.org/drawingml/2006/main" xmlns:r="http://schemas.openxmlformats.org/officeDocument/2006/relationships" xmlns:p="http://schemas.openxmlformats.org/presentationml/2006/main">
  <p:tag name="NUM" val="3"/>
</p:tagLst>
</file>

<file path=ppt/tags/tag95.xml><?xml version="1.0" encoding="utf-8"?>
<p:tagLst xmlns:a="http://schemas.openxmlformats.org/drawingml/2006/main" xmlns:r="http://schemas.openxmlformats.org/officeDocument/2006/relationships" xmlns:p="http://schemas.openxmlformats.org/presentationml/2006/main">
  <p:tag name="NUM" val="3"/>
</p:tagLst>
</file>

<file path=ppt/tags/tag96.xml><?xml version="1.0" encoding="utf-8"?>
<p:tagLst xmlns:a="http://schemas.openxmlformats.org/drawingml/2006/main" xmlns:r="http://schemas.openxmlformats.org/officeDocument/2006/relationships" xmlns:p="http://schemas.openxmlformats.org/presentationml/2006/main">
  <p:tag name="NUM" val="1"/>
</p:tagLst>
</file>

<file path=ppt/tags/tag97.xml><?xml version="1.0" encoding="utf-8"?>
<p:tagLst xmlns:a="http://schemas.openxmlformats.org/drawingml/2006/main" xmlns:r="http://schemas.openxmlformats.org/officeDocument/2006/relationships" xmlns:p="http://schemas.openxmlformats.org/presentationml/2006/main">
  <p:tag name="NUM" val="2"/>
</p:tagLst>
</file>

<file path=ppt/tags/tag98.xml><?xml version="1.0" encoding="utf-8"?>
<p:tagLst xmlns:a="http://schemas.openxmlformats.org/drawingml/2006/main" xmlns:r="http://schemas.openxmlformats.org/officeDocument/2006/relationships" xmlns:p="http://schemas.openxmlformats.org/presentationml/2006/main">
  <p:tag name="NUM" val="3"/>
</p:tagLst>
</file>

<file path=ppt/tags/tag99.xml><?xml version="1.0" encoding="utf-8"?>
<p:tagLst xmlns:a="http://schemas.openxmlformats.org/drawingml/2006/main" xmlns:r="http://schemas.openxmlformats.org/officeDocument/2006/relationships" xmlns:p="http://schemas.openxmlformats.org/presentationml/2006/main">
  <p:tag name="NUM" val="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4485</Words>
  <Application>Microsoft Office PowerPoint</Application>
  <PresentationFormat>Affichage à l'écran (4:3)</PresentationFormat>
  <Paragraphs>928</Paragraphs>
  <Slides>110</Slides>
  <Notes>4</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110</vt:i4>
      </vt:variant>
    </vt:vector>
  </HeadingPairs>
  <TitlesOfParts>
    <vt:vector size="122" baseType="lpstr">
      <vt:lpstr>Aptos</vt:lpstr>
      <vt:lpstr>Arial</vt:lpstr>
      <vt:lpstr>Arimo Italics</vt:lpstr>
      <vt:lpstr>Calibri</vt:lpstr>
      <vt:lpstr>Cambria</vt:lpstr>
      <vt:lpstr>Carelia</vt:lpstr>
      <vt:lpstr>Dosis</vt:lpstr>
      <vt:lpstr>Microsoft Uighur</vt:lpstr>
      <vt:lpstr>Symbol</vt:lpstr>
      <vt:lpstr>Times New Roman</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2025-09-14T11:47:59Z</dcterms:created>
  <dcterms:modified xsi:type="dcterms:W3CDTF">2025-09-30T13:04:21Z</dcterms:modified>
</cp:coreProperties>
</file>